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
        <a:srgbClr val="AAAAAA"/>
      </a:buClr>
      <a:buSzTx/>
      <a:buFont typeface="Gill Sans"/>
      <a:buNone/>
      <a:tabLst/>
      <a:defRPr b="0" baseline="0" cap="none" i="0" spc="0" strike="noStrike" sz="13200" u="none" kumimoji="0" normalizeH="0">
        <a:ln>
          <a:noFill/>
        </a:ln>
        <a:solidFill>
          <a:srgbClr val="000000"/>
        </a:solidFill>
        <a:effectLst/>
        <a:uFillTx/>
        <a:latin typeface="Helvetica Neue Light"/>
        <a:ea typeface="Helvetica Neue Light"/>
        <a:cs typeface="Helvetica Neue Light"/>
        <a:sym typeface="Helvetica Neue Light"/>
      </a:defRPr>
    </a:lvl1pPr>
    <a:lvl2pPr marL="0" marR="0" indent="342900" algn="ctr" defTabSz="821531" rtl="0" fontAlgn="auto" latinLnBrk="0" hangingPunct="0">
      <a:lnSpc>
        <a:spcPct val="100000"/>
      </a:lnSpc>
      <a:spcBef>
        <a:spcPts val="0"/>
      </a:spcBef>
      <a:spcAft>
        <a:spcPts val="0"/>
      </a:spcAft>
      <a:buClr>
        <a:srgbClr val="AAAAAA"/>
      </a:buClr>
      <a:buSzTx/>
      <a:buFont typeface="Gill Sans"/>
      <a:buNone/>
      <a:tabLst/>
      <a:defRPr b="0" baseline="0" cap="none" i="0" spc="0" strike="noStrike" sz="13200" u="none" kumimoji="0" normalizeH="0">
        <a:ln>
          <a:noFill/>
        </a:ln>
        <a:solidFill>
          <a:srgbClr val="000000"/>
        </a:solidFill>
        <a:effectLst/>
        <a:uFillTx/>
        <a:latin typeface="Helvetica Neue Light"/>
        <a:ea typeface="Helvetica Neue Light"/>
        <a:cs typeface="Helvetica Neue Light"/>
        <a:sym typeface="Helvetica Neue Light"/>
      </a:defRPr>
    </a:lvl2pPr>
    <a:lvl3pPr marL="0" marR="0" indent="685800" algn="ctr" defTabSz="821531" rtl="0" fontAlgn="auto" latinLnBrk="0" hangingPunct="0">
      <a:lnSpc>
        <a:spcPct val="100000"/>
      </a:lnSpc>
      <a:spcBef>
        <a:spcPts val="0"/>
      </a:spcBef>
      <a:spcAft>
        <a:spcPts val="0"/>
      </a:spcAft>
      <a:buClr>
        <a:srgbClr val="AAAAAA"/>
      </a:buClr>
      <a:buSzTx/>
      <a:buFont typeface="Gill Sans"/>
      <a:buNone/>
      <a:tabLst/>
      <a:defRPr b="0" baseline="0" cap="none" i="0" spc="0" strike="noStrike" sz="13200" u="none" kumimoji="0" normalizeH="0">
        <a:ln>
          <a:noFill/>
        </a:ln>
        <a:solidFill>
          <a:srgbClr val="000000"/>
        </a:solidFill>
        <a:effectLst/>
        <a:uFillTx/>
        <a:latin typeface="Helvetica Neue Light"/>
        <a:ea typeface="Helvetica Neue Light"/>
        <a:cs typeface="Helvetica Neue Light"/>
        <a:sym typeface="Helvetica Neue Light"/>
      </a:defRPr>
    </a:lvl3pPr>
    <a:lvl4pPr marL="0" marR="0" indent="1028700" algn="ctr" defTabSz="821531" rtl="0" fontAlgn="auto" latinLnBrk="0" hangingPunct="0">
      <a:lnSpc>
        <a:spcPct val="100000"/>
      </a:lnSpc>
      <a:spcBef>
        <a:spcPts val="0"/>
      </a:spcBef>
      <a:spcAft>
        <a:spcPts val="0"/>
      </a:spcAft>
      <a:buClr>
        <a:srgbClr val="AAAAAA"/>
      </a:buClr>
      <a:buSzTx/>
      <a:buFont typeface="Gill Sans"/>
      <a:buNone/>
      <a:tabLst/>
      <a:defRPr b="0" baseline="0" cap="none" i="0" spc="0" strike="noStrike" sz="13200" u="none" kumimoji="0" normalizeH="0">
        <a:ln>
          <a:noFill/>
        </a:ln>
        <a:solidFill>
          <a:srgbClr val="000000"/>
        </a:solidFill>
        <a:effectLst/>
        <a:uFillTx/>
        <a:latin typeface="Helvetica Neue Light"/>
        <a:ea typeface="Helvetica Neue Light"/>
        <a:cs typeface="Helvetica Neue Light"/>
        <a:sym typeface="Helvetica Neue Light"/>
      </a:defRPr>
    </a:lvl4pPr>
    <a:lvl5pPr marL="0" marR="0" indent="1371600" algn="ctr" defTabSz="821531" rtl="0" fontAlgn="auto" latinLnBrk="0" hangingPunct="0">
      <a:lnSpc>
        <a:spcPct val="100000"/>
      </a:lnSpc>
      <a:spcBef>
        <a:spcPts val="0"/>
      </a:spcBef>
      <a:spcAft>
        <a:spcPts val="0"/>
      </a:spcAft>
      <a:buClr>
        <a:srgbClr val="AAAAAA"/>
      </a:buClr>
      <a:buSzTx/>
      <a:buFont typeface="Gill Sans"/>
      <a:buNone/>
      <a:tabLst/>
      <a:defRPr b="0" baseline="0" cap="none" i="0" spc="0" strike="noStrike" sz="13200" u="none" kumimoji="0" normalizeH="0">
        <a:ln>
          <a:noFill/>
        </a:ln>
        <a:solidFill>
          <a:srgbClr val="000000"/>
        </a:solidFill>
        <a:effectLst/>
        <a:uFillTx/>
        <a:latin typeface="Helvetica Neue Light"/>
        <a:ea typeface="Helvetica Neue Light"/>
        <a:cs typeface="Helvetica Neue Light"/>
        <a:sym typeface="Helvetica Neue Light"/>
      </a:defRPr>
    </a:lvl5pPr>
    <a:lvl6pPr marL="0" marR="0" indent="1714500" algn="ctr" defTabSz="821531" rtl="0" fontAlgn="auto" latinLnBrk="0" hangingPunct="0">
      <a:lnSpc>
        <a:spcPct val="100000"/>
      </a:lnSpc>
      <a:spcBef>
        <a:spcPts val="0"/>
      </a:spcBef>
      <a:spcAft>
        <a:spcPts val="0"/>
      </a:spcAft>
      <a:buClr>
        <a:srgbClr val="AAAAAA"/>
      </a:buClr>
      <a:buSzTx/>
      <a:buFont typeface="Gill Sans"/>
      <a:buNone/>
      <a:tabLst/>
      <a:defRPr b="0" baseline="0" cap="none" i="0" spc="0" strike="noStrike" sz="13200" u="none" kumimoji="0" normalizeH="0">
        <a:ln>
          <a:noFill/>
        </a:ln>
        <a:solidFill>
          <a:srgbClr val="000000"/>
        </a:solidFill>
        <a:effectLst/>
        <a:uFillTx/>
        <a:latin typeface="Helvetica Neue Light"/>
        <a:ea typeface="Helvetica Neue Light"/>
        <a:cs typeface="Helvetica Neue Light"/>
        <a:sym typeface="Helvetica Neue Light"/>
      </a:defRPr>
    </a:lvl6pPr>
    <a:lvl7pPr marL="0" marR="0" indent="2057400" algn="ctr" defTabSz="821531" rtl="0" fontAlgn="auto" latinLnBrk="0" hangingPunct="0">
      <a:lnSpc>
        <a:spcPct val="100000"/>
      </a:lnSpc>
      <a:spcBef>
        <a:spcPts val="0"/>
      </a:spcBef>
      <a:spcAft>
        <a:spcPts val="0"/>
      </a:spcAft>
      <a:buClr>
        <a:srgbClr val="AAAAAA"/>
      </a:buClr>
      <a:buSzTx/>
      <a:buFont typeface="Gill Sans"/>
      <a:buNone/>
      <a:tabLst/>
      <a:defRPr b="0" baseline="0" cap="none" i="0" spc="0" strike="noStrike" sz="13200" u="none" kumimoji="0" normalizeH="0">
        <a:ln>
          <a:noFill/>
        </a:ln>
        <a:solidFill>
          <a:srgbClr val="000000"/>
        </a:solidFill>
        <a:effectLst/>
        <a:uFillTx/>
        <a:latin typeface="Helvetica Neue Light"/>
        <a:ea typeface="Helvetica Neue Light"/>
        <a:cs typeface="Helvetica Neue Light"/>
        <a:sym typeface="Helvetica Neue Light"/>
      </a:defRPr>
    </a:lvl7pPr>
    <a:lvl8pPr marL="0" marR="0" indent="2400300" algn="ctr" defTabSz="821531" rtl="0" fontAlgn="auto" latinLnBrk="0" hangingPunct="0">
      <a:lnSpc>
        <a:spcPct val="100000"/>
      </a:lnSpc>
      <a:spcBef>
        <a:spcPts val="0"/>
      </a:spcBef>
      <a:spcAft>
        <a:spcPts val="0"/>
      </a:spcAft>
      <a:buClr>
        <a:srgbClr val="AAAAAA"/>
      </a:buClr>
      <a:buSzTx/>
      <a:buFont typeface="Gill Sans"/>
      <a:buNone/>
      <a:tabLst/>
      <a:defRPr b="0" baseline="0" cap="none" i="0" spc="0" strike="noStrike" sz="13200" u="none" kumimoji="0" normalizeH="0">
        <a:ln>
          <a:noFill/>
        </a:ln>
        <a:solidFill>
          <a:srgbClr val="000000"/>
        </a:solidFill>
        <a:effectLst/>
        <a:uFillTx/>
        <a:latin typeface="Helvetica Neue Light"/>
        <a:ea typeface="Helvetica Neue Light"/>
        <a:cs typeface="Helvetica Neue Light"/>
        <a:sym typeface="Helvetica Neue Light"/>
      </a:defRPr>
    </a:lvl8pPr>
    <a:lvl9pPr marL="0" marR="0" indent="2743200" algn="ctr" defTabSz="821531" rtl="0" fontAlgn="auto" latinLnBrk="0" hangingPunct="0">
      <a:lnSpc>
        <a:spcPct val="100000"/>
      </a:lnSpc>
      <a:spcBef>
        <a:spcPts val="0"/>
      </a:spcBef>
      <a:spcAft>
        <a:spcPts val="0"/>
      </a:spcAft>
      <a:buClr>
        <a:srgbClr val="AAAAAA"/>
      </a:buClr>
      <a:buSzTx/>
      <a:buFont typeface="Gill Sans"/>
      <a:buNone/>
      <a:tabLst/>
      <a:defRPr b="0" baseline="0" cap="none" i="0" spc="0" strike="noStrike" sz="13200" u="none" kumimoji="0" normalizeH="0">
        <a:ln>
          <a:noFill/>
        </a:ln>
        <a:solidFill>
          <a:srgbClr val="000000"/>
        </a:solidFill>
        <a:effectLst/>
        <a:uFillTx/>
        <a:latin typeface="Helvetica Neue Light"/>
        <a:ea typeface="Helvetica Neue Light"/>
        <a:cs typeface="Helvetica Neue Light"/>
        <a:sym typeface="Helvetica Neue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Palatino"/>
          <a:ea typeface="Palatino"/>
          <a:cs typeface="Palatino"/>
        </a:font>
        <a:srgbClr val="93741C"/>
      </a:tcTxStyle>
      <a:tcStyle>
        <a:tcBdr>
          <a:left>
            <a:ln w="12700" cap="flat">
              <a:solidFill>
                <a:srgbClr val="808251"/>
              </a:solidFill>
              <a:prstDash val="solid"/>
              <a:miter lim="400000"/>
            </a:ln>
          </a:left>
          <a:right>
            <a:ln w="12700" cap="flat">
              <a:solidFill>
                <a:srgbClr val="808251"/>
              </a:solidFill>
              <a:prstDash val="solid"/>
              <a:miter lim="400000"/>
            </a:ln>
          </a:right>
          <a:top>
            <a:ln w="127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noFill/>
        </a:fill>
      </a:tcStyle>
    </a:wholeTbl>
    <a:band2H>
      <a:tcTxStyle b="def" i="def"/>
      <a:tcStyle>
        <a:tcBdr/>
        <a:fill>
          <a:solidFill>
            <a:srgbClr val="A8A861">
              <a:alpha val="27000"/>
            </a:srgbClr>
          </a:solidFill>
        </a:fill>
      </a:tcStyle>
    </a:band2H>
    <a:firstCol>
      <a:tcTxStyle b="off" i="off">
        <a:font>
          <a:latin typeface="Palatino"/>
          <a:ea typeface="Palatino"/>
          <a:cs typeface="Palatino"/>
        </a:font>
        <a:srgbClr val="FFFDEF"/>
      </a:tcTxStyle>
      <a:tcStyle>
        <a:tcBdr>
          <a:left>
            <a:ln w="12700" cap="flat">
              <a:solidFill>
                <a:srgbClr val="808251"/>
              </a:solidFill>
              <a:prstDash val="solid"/>
              <a:miter lim="400000"/>
            </a:ln>
          </a:left>
          <a:right>
            <a:ln w="12700" cap="flat">
              <a:solidFill>
                <a:srgbClr val="808251"/>
              </a:solidFill>
              <a:prstDash val="solid"/>
              <a:miter lim="400000"/>
            </a:ln>
          </a:right>
          <a:top>
            <a:ln w="127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solidFill>
            <a:srgbClr val="8F9541">
              <a:alpha val="75000"/>
            </a:srgbClr>
          </a:solidFill>
        </a:fill>
      </a:tcStyle>
    </a:firstCol>
    <a:lastRow>
      <a:tcTxStyle b="off" i="off">
        <a:font>
          <a:latin typeface="Palatino"/>
          <a:ea typeface="Palatino"/>
          <a:cs typeface="Palatino"/>
        </a:font>
        <a:srgbClr val="93741C"/>
      </a:tcTxStyle>
      <a:tcStyle>
        <a:tcBdr>
          <a:left>
            <a:ln w="12700" cap="flat">
              <a:solidFill>
                <a:srgbClr val="808251"/>
              </a:solidFill>
              <a:prstDash val="solid"/>
              <a:miter lim="400000"/>
            </a:ln>
          </a:left>
          <a:right>
            <a:ln w="12700" cap="flat">
              <a:solidFill>
                <a:srgbClr val="808251"/>
              </a:solidFill>
              <a:prstDash val="solid"/>
              <a:miter lim="400000"/>
            </a:ln>
          </a:right>
          <a:top>
            <a:ln w="254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noFill/>
        </a:fill>
      </a:tcStyle>
    </a:lastRow>
    <a:firstRow>
      <a:tcTxStyle b="off" i="off">
        <a:font>
          <a:latin typeface="Palatino"/>
          <a:ea typeface="Palatino"/>
          <a:cs typeface="Palatino"/>
        </a:font>
        <a:srgbClr val="FFFDEF"/>
      </a:tcTxStyle>
      <a:tcStyle>
        <a:tcBdr>
          <a:left>
            <a:ln w="12700" cap="flat">
              <a:solidFill>
                <a:srgbClr val="808251"/>
              </a:solidFill>
              <a:prstDash val="solid"/>
              <a:miter lim="400000"/>
            </a:ln>
          </a:left>
          <a:right>
            <a:ln w="12700" cap="flat">
              <a:solidFill>
                <a:srgbClr val="808251"/>
              </a:solidFill>
              <a:prstDash val="solid"/>
              <a:miter lim="400000"/>
            </a:ln>
          </a:right>
          <a:top>
            <a:ln w="12700" cap="flat">
              <a:solidFill>
                <a:srgbClr val="808251"/>
              </a:solidFill>
              <a:prstDash val="solid"/>
              <a:miter lim="400000"/>
            </a:ln>
          </a:top>
          <a:bottom>
            <a:ln w="12700" cap="flat">
              <a:solidFill>
                <a:srgbClr val="808251"/>
              </a:solidFill>
              <a:prstDash val="solid"/>
              <a:miter lim="400000"/>
            </a:ln>
          </a:bottom>
          <a:insideH>
            <a:ln w="12700" cap="flat">
              <a:solidFill>
                <a:srgbClr val="808251"/>
              </a:solidFill>
              <a:prstDash val="solid"/>
              <a:miter lim="400000"/>
            </a:ln>
          </a:insideH>
          <a:insideV>
            <a:ln w="12700" cap="flat">
              <a:solidFill>
                <a:srgbClr val="808251"/>
              </a:solidFill>
              <a:prstDash val="solid"/>
              <a:miter lim="400000"/>
            </a:ln>
          </a:insideV>
        </a:tcBdr>
        <a:fill>
          <a:solidFill>
            <a:srgbClr val="8F9541">
              <a:alpha val="75000"/>
            </a:srgbClr>
          </a:solidFill>
        </a:fill>
      </a:tcStyle>
    </a:firstRow>
  </a:tblStyle>
  <a:tblStyle styleId="{C7B018BB-80A7-4F77-B60F-C8B233D01FF8}" styleName="">
    <a:tblBg/>
    <a:wholeTbl>
      <a:tcTxStyle b="off" i="off">
        <a:font>
          <a:latin typeface="Palatino"/>
          <a:ea typeface="Palatino"/>
          <a:cs typeface="Palatino"/>
        </a:font>
        <a:srgbClr val="5D5449">
          <a:alpha val="91000"/>
        </a:srgbClr>
      </a:tcTxStyle>
      <a:tcStyle>
        <a:tcBdr>
          <a:left>
            <a:ln w="12700" cap="flat">
              <a:noFill/>
              <a:miter lim="400000"/>
            </a:ln>
          </a:left>
          <a:right>
            <a:ln w="12700" cap="flat">
              <a:noFill/>
              <a:miter lim="400000"/>
            </a:ln>
          </a:right>
          <a:top>
            <a:ln w="12700" cap="flat">
              <a:solidFill>
                <a:srgbClr val="9B854B">
                  <a:alpha val="56000"/>
                </a:srgbClr>
              </a:solidFill>
              <a:prstDash val="solid"/>
              <a:miter lim="400000"/>
            </a:ln>
          </a:top>
          <a:bottom>
            <a:ln w="12700" cap="flat">
              <a:solidFill>
                <a:srgbClr val="9B854B">
                  <a:alpha val="56000"/>
                </a:srgbClr>
              </a:solidFill>
              <a:prstDash val="solid"/>
              <a:miter lim="400000"/>
            </a:ln>
          </a:bottom>
          <a:insideH>
            <a:ln w="12700" cap="flat">
              <a:solidFill>
                <a:srgbClr val="9B854B">
                  <a:alpha val="56000"/>
                </a:srgbClr>
              </a:solidFill>
              <a:prstDash val="solid"/>
              <a:miter lim="400000"/>
            </a:ln>
          </a:insideH>
          <a:insideV>
            <a:ln w="12700" cap="flat">
              <a:noFill/>
              <a:miter lim="400000"/>
            </a:ln>
          </a:insideV>
        </a:tcBdr>
        <a:fill>
          <a:noFill/>
        </a:fill>
      </a:tcStyle>
    </a:wholeTbl>
    <a:band2H>
      <a:tcTxStyle b="def" i="def"/>
      <a:tcStyle>
        <a:tcBdr/>
        <a:fill>
          <a:solidFill>
            <a:srgbClr val="CC9833">
              <a:alpha val="8000"/>
            </a:srgbClr>
          </a:solidFill>
        </a:fill>
      </a:tcStyle>
    </a:band2H>
    <a:firstCol>
      <a:tcTxStyle b="off" i="off">
        <a:font>
          <a:latin typeface="Palatino"/>
          <a:ea typeface="Palatino"/>
          <a:cs typeface="Palatino"/>
        </a:font>
        <a:srgbClr val="5D5449">
          <a:alpha val="91000"/>
        </a:srgbClr>
      </a:tcTxStyle>
      <a:tcStyle>
        <a:tcBdr>
          <a:left>
            <a:ln w="12700" cap="flat">
              <a:solidFill>
                <a:srgbClr val="9B854B">
                  <a:alpha val="56000"/>
                </a:srgbClr>
              </a:solidFill>
              <a:prstDash val="solid"/>
              <a:miter lim="400000"/>
            </a:ln>
          </a:left>
          <a:right>
            <a:ln w="12700" cap="flat">
              <a:noFill/>
              <a:miter lim="400000"/>
            </a:ln>
          </a:right>
          <a:top>
            <a:ln w="12700" cap="flat">
              <a:solidFill>
                <a:srgbClr val="9B854B">
                  <a:alpha val="56000"/>
                </a:srgbClr>
              </a:solidFill>
              <a:prstDash val="solid"/>
              <a:miter lim="400000"/>
            </a:ln>
          </a:top>
          <a:bottom>
            <a:ln w="12700" cap="flat">
              <a:solidFill>
                <a:srgbClr val="9B854B">
                  <a:alpha val="56000"/>
                </a:srgbClr>
              </a:solidFill>
              <a:prstDash val="solid"/>
              <a:miter lim="400000"/>
            </a:ln>
          </a:bottom>
          <a:insideH>
            <a:ln w="12700" cap="flat">
              <a:solidFill>
                <a:srgbClr val="9B854B">
                  <a:alpha val="56000"/>
                </a:srgbClr>
              </a:solidFill>
              <a:prstDash val="solid"/>
              <a:miter lim="400000"/>
            </a:ln>
          </a:insideH>
          <a:insideV>
            <a:ln w="12700" cap="flat">
              <a:noFill/>
              <a:miter lim="400000"/>
            </a:ln>
          </a:insideV>
        </a:tcBdr>
        <a:fill>
          <a:solidFill>
            <a:srgbClr val="C6BAA9">
              <a:alpha val="31000"/>
            </a:srgbClr>
          </a:solidFill>
        </a:fill>
      </a:tcStyle>
    </a:firstCol>
    <a:lastRow>
      <a:tcTxStyle b="off" i="off">
        <a:font>
          <a:latin typeface="Palatino"/>
          <a:ea typeface="Palatino"/>
          <a:cs typeface="Palatino"/>
        </a:font>
        <a:srgbClr val="5D5449">
          <a:alpha val="91000"/>
        </a:srgbClr>
      </a:tcTxStyle>
      <a:tcStyle>
        <a:tcBdr>
          <a:left>
            <a:ln w="12700" cap="flat">
              <a:noFill/>
              <a:miter lim="400000"/>
            </a:ln>
          </a:left>
          <a:right>
            <a:ln w="12700" cap="flat">
              <a:noFill/>
              <a:miter lim="400000"/>
            </a:ln>
          </a:right>
          <a:top>
            <a:ln w="25400" cap="flat">
              <a:solidFill>
                <a:srgbClr val="9B854B">
                  <a:alpha val="56000"/>
                </a:srgbClr>
              </a:solidFill>
              <a:prstDash val="solid"/>
              <a:miter lim="400000"/>
            </a:ln>
          </a:top>
          <a:bottom>
            <a:ln w="12700" cap="flat">
              <a:solidFill>
                <a:srgbClr val="9B854B">
                  <a:alpha val="56000"/>
                </a:srgbClr>
              </a:solidFill>
              <a:prstDash val="solid"/>
              <a:miter lim="400000"/>
            </a:ln>
          </a:bottom>
          <a:insideH>
            <a:ln w="12700" cap="flat">
              <a:solidFill>
                <a:srgbClr val="9B854B">
                  <a:alpha val="56000"/>
                </a:srgbClr>
              </a:solidFill>
              <a:prstDash val="solid"/>
              <a:miter lim="400000"/>
            </a:ln>
          </a:insideH>
          <a:insideV>
            <a:ln w="12700" cap="flat">
              <a:noFill/>
              <a:miter lim="400000"/>
            </a:ln>
          </a:insideV>
        </a:tcBdr>
        <a:fill>
          <a:noFill/>
        </a:fill>
      </a:tcStyle>
    </a:lastRow>
    <a:firstRow>
      <a:tcTxStyle b="off" i="off">
        <a:font>
          <a:latin typeface="Palatino"/>
          <a:ea typeface="Palatino"/>
          <a:cs typeface="Palatino"/>
        </a:font>
        <a:srgbClr val="5D5449">
          <a:alpha val="91000"/>
        </a:srgbClr>
      </a:tcTxStyle>
      <a:tcStyle>
        <a:tcBdr>
          <a:left>
            <a:ln w="12700" cap="flat">
              <a:noFill/>
              <a:miter lim="400000"/>
            </a:ln>
          </a:left>
          <a:right>
            <a:ln w="12700" cap="flat">
              <a:noFill/>
              <a:miter lim="400000"/>
            </a:ln>
          </a:right>
          <a:top>
            <a:ln w="12700" cap="flat">
              <a:solidFill>
                <a:srgbClr val="9B854B">
                  <a:alpha val="10000"/>
                </a:srgbClr>
              </a:solidFill>
              <a:prstDash val="solid"/>
              <a:miter lim="400000"/>
            </a:ln>
          </a:top>
          <a:bottom>
            <a:ln w="12700" cap="flat">
              <a:solidFill>
                <a:srgbClr val="9B854B">
                  <a:alpha val="10000"/>
                </a:srgbClr>
              </a:solidFill>
              <a:prstDash val="solid"/>
              <a:miter lim="400000"/>
            </a:ln>
          </a:bottom>
          <a:insideH>
            <a:ln w="12700" cap="flat">
              <a:solidFill>
                <a:srgbClr val="9B854B">
                  <a:alpha val="10000"/>
                </a:srgbClr>
              </a:solidFill>
              <a:prstDash val="solid"/>
              <a:miter lim="400000"/>
            </a:ln>
          </a:insideH>
          <a:insideV>
            <a:ln w="12700" cap="flat">
              <a:noFill/>
              <a:miter lim="400000"/>
            </a:ln>
          </a:insideV>
        </a:tcBdr>
        <a:fill>
          <a:solidFill>
            <a:schemeClr val="accent1">
              <a:hueOff val="-522449"/>
              <a:satOff val="1153"/>
              <a:lumOff val="13444"/>
            </a:schemeClr>
          </a:solidFill>
        </a:fill>
      </a:tcStyle>
    </a:firstRow>
  </a:tblStyle>
  <a:tblStyle styleId="{EEE7283C-3CF3-47DC-8721-378D4A62B228}" styleName="">
    <a:tblBg/>
    <a:wholeTbl>
      <a:tcTxStyle b="off" i="off">
        <a:font>
          <a:latin typeface="Palatino"/>
          <a:ea typeface="Palatino"/>
          <a:cs typeface="Palatino"/>
        </a:font>
        <a:srgbClr val="FFFDEF"/>
      </a:tcTxStyle>
      <a:tcStyle>
        <a:tcBdr>
          <a:left>
            <a:ln w="12700" cap="flat">
              <a:noFill/>
              <a:miter lim="400000"/>
            </a:ln>
          </a:left>
          <a:right>
            <a:ln w="12700" cap="flat">
              <a:noFill/>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wholeTbl>
    <a:band2H>
      <a:tcTxStyle b="def" i="def"/>
      <a:tcStyle>
        <a:tcBdr/>
        <a:fill>
          <a:blipFill rotWithShape="1">
            <a:blip r:embed="rId1"/>
            <a:srcRect l="0" t="0" r="0" b="0"/>
            <a:tile tx="0" ty="0" sx="100000" sy="100000" flip="none" algn="tl"/>
          </a:blipFill>
        </a:fill>
      </a:tcStyle>
    </a:band2H>
    <a:firstCol>
      <a:tcTxStyle b="off" i="off">
        <a:font>
          <a:latin typeface="Palatino"/>
          <a:ea typeface="Palatino"/>
          <a:cs typeface="Palatino"/>
        </a:font>
        <a:srgbClr val="FFFDEF"/>
      </a:tcTxStyle>
      <a:tcStyle>
        <a:tcBdr>
          <a:left>
            <a:ln w="12700" cap="flat">
              <a:solidFill>
                <a:srgbClr val="FFFDEF"/>
              </a:solidFill>
              <a:prstDash val="solid"/>
              <a:miter lim="400000"/>
            </a:ln>
          </a:left>
          <a:right>
            <a:ln w="12700" cap="flat">
              <a:solidFill>
                <a:srgbClr val="FFFDEF"/>
              </a:solidFill>
              <a:prstDash val="solid"/>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solidFill>
                <a:srgbClr val="FFFDEF"/>
              </a:solidFill>
              <a:prstDash val="solid"/>
              <a:miter lim="400000"/>
            </a:ln>
          </a:insideV>
        </a:tcBdr>
        <a:fill>
          <a:noFill/>
        </a:fill>
      </a:tcStyle>
    </a:firstCol>
    <a:lastRow>
      <a:tcTxStyle b="off" i="off">
        <a:font>
          <a:latin typeface="Palatino"/>
          <a:ea typeface="Palatino"/>
          <a:cs typeface="Palatino"/>
        </a:font>
        <a:srgbClr val="FFFDEF"/>
      </a:tcTxStyle>
      <a:tcStyle>
        <a:tcBdr>
          <a:left>
            <a:ln w="12700" cap="flat">
              <a:noFill/>
              <a:miter lim="400000"/>
            </a:ln>
          </a:left>
          <a:right>
            <a:ln w="12700" cap="flat">
              <a:noFill/>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lastRow>
    <a:firstRow>
      <a:tcTxStyle b="off" i="off">
        <a:font>
          <a:latin typeface="Palatino"/>
          <a:ea typeface="Palatino"/>
          <a:cs typeface="Palatino"/>
        </a:font>
        <a:srgbClr val="FFFDEF"/>
      </a:tcTxStyle>
      <a:tcStyle>
        <a:tcBdr>
          <a:left>
            <a:ln w="12700" cap="flat">
              <a:noFill/>
              <a:miter lim="400000"/>
            </a:ln>
          </a:left>
          <a:right>
            <a:ln w="12700" cap="flat">
              <a:noFill/>
              <a:miter lim="400000"/>
            </a:ln>
          </a:right>
          <a:top>
            <a:ln w="12700" cap="flat">
              <a:solidFill>
                <a:srgbClr val="FFFDEF"/>
              </a:solidFill>
              <a:prstDash val="solid"/>
              <a:miter lim="400000"/>
            </a:ln>
          </a:top>
          <a:bottom>
            <a:ln w="12700" cap="flat">
              <a:solidFill>
                <a:srgbClr val="FFFDEF"/>
              </a:solidFill>
              <a:prstDash val="solid"/>
              <a:miter lim="400000"/>
            </a:ln>
          </a:bottom>
          <a:insideH>
            <a:ln w="12700" cap="flat">
              <a:solidFill>
                <a:srgbClr val="FFFDEF"/>
              </a:solidFill>
              <a:prstDash val="solid"/>
              <a:miter lim="400000"/>
            </a:ln>
          </a:insideH>
          <a:insideV>
            <a:ln w="12700" cap="flat">
              <a:noFill/>
              <a:miter lim="400000"/>
            </a:ln>
          </a:insideV>
        </a:tcBdr>
        <a:fill>
          <a:noFill/>
        </a:fill>
      </a:tcStyle>
    </a:firstRow>
  </a:tblStyle>
  <a:tblStyle styleId="{CF821DB8-F4EB-4A41-A1BA-3FCAFE7338EE}" styleName="">
    <a:tblBg/>
    <a:wholeTbl>
      <a:tcTxStyle b="off" i="off">
        <a:font>
          <a:latin typeface="Palatino"/>
          <a:ea typeface="Palatino"/>
          <a:cs typeface="Palatino"/>
        </a:font>
        <a:srgbClr val="5D5449">
          <a:alpha val="91000"/>
        </a:srgbClr>
      </a:tcTxStyle>
      <a:tcStyle>
        <a:tcBdr>
          <a:left>
            <a:ln w="12700" cap="flat">
              <a:noFill/>
              <a:miter lim="400000"/>
            </a:ln>
          </a:left>
          <a:right>
            <a:ln w="12700" cap="flat">
              <a:noFill/>
              <a:miter lim="400000"/>
            </a:ln>
          </a:right>
          <a:top>
            <a:ln w="12700" cap="flat">
              <a:solidFill>
                <a:srgbClr val="653B32">
                  <a:alpha val="51000"/>
                </a:srgbClr>
              </a:solidFill>
              <a:custDash>
                <a:ds d="200000" sp="200000"/>
              </a:custDash>
              <a:miter lim="400000"/>
            </a:ln>
          </a:top>
          <a:bottom>
            <a:ln w="12700" cap="flat">
              <a:solidFill>
                <a:srgbClr val="653B32">
                  <a:alpha val="51000"/>
                </a:srgbClr>
              </a:solidFill>
              <a:custDash>
                <a:ds d="200000" sp="200000"/>
              </a:custDash>
              <a:miter lim="400000"/>
            </a:ln>
          </a:bottom>
          <a:insideH>
            <a:ln w="12700" cap="flat">
              <a:solidFill>
                <a:srgbClr val="653B32">
                  <a:alpha val="51000"/>
                </a:srgbClr>
              </a:solidFill>
              <a:custDash>
                <a:ds d="200000" sp="200000"/>
              </a:custDash>
              <a:miter lim="400000"/>
            </a:ln>
          </a:insideH>
          <a:insideV>
            <a:ln w="12700" cap="flat">
              <a:noFill/>
              <a:miter lim="400000"/>
            </a:ln>
          </a:insideV>
        </a:tcBdr>
        <a:fill>
          <a:noFill/>
        </a:fill>
      </a:tcStyle>
    </a:wholeTbl>
    <a:band2H>
      <a:tcTxStyle b="def" i="def"/>
      <a:tcStyle>
        <a:tcBdr/>
        <a:fill>
          <a:solidFill>
            <a:srgbClr val="D1C6B8">
              <a:alpha val="31000"/>
            </a:srgbClr>
          </a:solidFill>
        </a:fill>
      </a:tcStyle>
    </a:band2H>
    <a:firstCol>
      <a:tcTxStyle b="off" i="off">
        <a:font>
          <a:latin typeface="Palatino"/>
          <a:ea typeface="Palatino"/>
          <a:cs typeface="Palatino"/>
        </a:font>
        <a:srgbClr val="5D5449">
          <a:alpha val="91000"/>
        </a:srgbClr>
      </a:tcTxStyle>
      <a:tcStyle>
        <a:tcBdr>
          <a:left>
            <a:ln w="12700" cap="flat">
              <a:solidFill>
                <a:srgbClr val="653B32">
                  <a:alpha val="51000"/>
                </a:srgbClr>
              </a:solidFill>
              <a:prstDash val="solid"/>
              <a:miter lim="400000"/>
            </a:ln>
          </a:left>
          <a:right>
            <a:ln w="12700" cap="flat">
              <a:solidFill>
                <a:srgbClr val="653B32">
                  <a:alpha val="51000"/>
                </a:srgbClr>
              </a:solidFill>
              <a:prstDash val="solid"/>
              <a:miter lim="400000"/>
            </a:ln>
          </a:right>
          <a:top>
            <a:ln w="12700" cap="flat">
              <a:solidFill>
                <a:srgbClr val="653B32">
                  <a:alpha val="51000"/>
                </a:srgbClr>
              </a:solidFill>
              <a:custDash>
                <a:ds d="200000" sp="200000"/>
              </a:custDash>
              <a:miter lim="400000"/>
            </a:ln>
          </a:top>
          <a:bottom>
            <a:ln w="12700" cap="flat">
              <a:solidFill>
                <a:srgbClr val="653B32">
                  <a:alpha val="51000"/>
                </a:srgbClr>
              </a:solidFill>
              <a:custDash>
                <a:ds d="200000" sp="200000"/>
              </a:custDash>
              <a:miter lim="400000"/>
            </a:ln>
          </a:bottom>
          <a:insideH>
            <a:ln w="12700" cap="flat">
              <a:solidFill>
                <a:srgbClr val="653B32">
                  <a:alpha val="51000"/>
                </a:srgbClr>
              </a:solidFill>
              <a:custDash>
                <a:ds d="200000" sp="200000"/>
              </a:custDash>
              <a:miter lim="400000"/>
            </a:ln>
          </a:insideH>
          <a:insideV>
            <a:ln w="12700" cap="flat">
              <a:solidFill>
                <a:srgbClr val="653B32">
                  <a:alpha val="51000"/>
                </a:srgbClr>
              </a:solidFill>
              <a:prstDash val="solid"/>
              <a:miter lim="400000"/>
            </a:ln>
          </a:insideV>
        </a:tcBdr>
        <a:fill>
          <a:noFill/>
        </a:fill>
      </a:tcStyle>
    </a:firstCol>
    <a:lastRow>
      <a:tcTxStyle b="off" i="off">
        <a:font>
          <a:latin typeface="Palatino"/>
          <a:ea typeface="Palatino"/>
          <a:cs typeface="Palatino"/>
        </a:font>
        <a:srgbClr val="FFFDEF"/>
      </a:tcTxStyle>
      <a:tcStyle>
        <a:tcBdr>
          <a:left>
            <a:ln w="12700" cap="flat">
              <a:noFill/>
              <a:miter lim="400000"/>
            </a:ln>
          </a:left>
          <a:right>
            <a:ln w="12700" cap="flat">
              <a:noFill/>
              <a:miter lim="400000"/>
            </a:ln>
          </a:right>
          <a:top>
            <a:ln w="12700" cap="flat">
              <a:solidFill>
                <a:srgbClr val="653B32">
                  <a:alpha val="51000"/>
                </a:srgbClr>
              </a:solidFill>
              <a:prstDash val="solid"/>
              <a:miter lim="400000"/>
            </a:ln>
          </a:top>
          <a:bottom>
            <a:ln w="12700" cap="flat">
              <a:solidFill>
                <a:srgbClr val="653B32">
                  <a:alpha val="51000"/>
                </a:srgbClr>
              </a:solidFill>
              <a:prstDash val="solid"/>
              <a:miter lim="400000"/>
            </a:ln>
          </a:bottom>
          <a:insideH>
            <a:ln w="12700" cap="flat">
              <a:solidFill>
                <a:srgbClr val="653B32">
                  <a:alpha val="51000"/>
                </a:srgbClr>
              </a:solidFill>
              <a:prstDash val="solid"/>
              <a:miter lim="400000"/>
            </a:ln>
          </a:insideH>
          <a:insideV>
            <a:ln w="12700" cap="flat">
              <a:noFill/>
              <a:miter lim="400000"/>
            </a:ln>
          </a:insideV>
        </a:tcBdr>
        <a:fill>
          <a:noFill/>
        </a:fill>
      </a:tcStyle>
    </a:lastRow>
    <a:firstRow>
      <a:tcTxStyle b="off" i="off">
        <a:font>
          <a:latin typeface="Palatino"/>
          <a:ea typeface="Palatino"/>
          <a:cs typeface="Palatino"/>
        </a:font>
        <a:srgbClr val="FFFDEF"/>
      </a:tcTxStyle>
      <a:tcStyle>
        <a:tcBdr>
          <a:left>
            <a:ln w="12700" cap="flat">
              <a:noFill/>
              <a:miter lim="400000"/>
            </a:ln>
          </a:left>
          <a:right>
            <a:ln w="12700" cap="flat">
              <a:noFill/>
              <a:miter lim="400000"/>
            </a:ln>
          </a:right>
          <a:top>
            <a:ln w="12700" cap="flat">
              <a:solidFill>
                <a:srgbClr val="653B32">
                  <a:alpha val="51000"/>
                </a:srgbClr>
              </a:solidFill>
              <a:prstDash val="solid"/>
              <a:miter lim="400000"/>
            </a:ln>
          </a:top>
          <a:bottom>
            <a:ln w="12700" cap="flat">
              <a:solidFill>
                <a:srgbClr val="653B32">
                  <a:alpha val="51000"/>
                </a:srgbClr>
              </a:solidFill>
              <a:prstDash val="solid"/>
              <a:miter lim="400000"/>
            </a:ln>
          </a:bottom>
          <a:insideH>
            <a:ln w="12700" cap="flat">
              <a:solidFill>
                <a:srgbClr val="653B32">
                  <a:alpha val="51000"/>
                </a:srgbClr>
              </a:solidFill>
              <a:prstDash val="solid"/>
              <a:miter lim="400000"/>
            </a:ln>
          </a:insideH>
          <a:insideV>
            <a:ln w="12700" cap="flat">
              <a:noFill/>
              <a:miter lim="400000"/>
            </a:ln>
          </a:insideV>
        </a:tcBdr>
        <a:fill>
          <a:noFill/>
        </a:fill>
      </a:tcStyle>
    </a:firstRow>
  </a:tblStyle>
  <a:tblStyle styleId="{33BA23B1-9221-436E-865A-0063620EA4FD}" styleName="">
    <a:tblBg/>
    <a:wholeTbl>
      <a:tcTxStyle b="off" i="off">
        <a:font>
          <a:latin typeface="Palatino"/>
          <a:ea typeface="Palatino"/>
          <a:cs typeface="Palatino"/>
        </a:font>
        <a:srgbClr val="5D5449">
          <a:alpha val="91000"/>
        </a:srgb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C6BAA9">
              <a:alpha val="31000"/>
            </a:srgbClr>
          </a:solidFill>
        </a:fill>
      </a:tcStyle>
    </a:wholeTbl>
    <a:band2H>
      <a:tcTxStyle b="def" i="def"/>
      <a:tcStyle>
        <a:tcBdr/>
        <a:fill>
          <a:solidFill>
            <a:srgbClr val="C6BAA9">
              <a:alpha val="31000"/>
            </a:srgbClr>
          </a:solidFill>
        </a:fill>
      </a:tcStyle>
    </a:band2H>
    <a:firstCol>
      <a:tcTxStyle b="off" i="off">
        <a:font>
          <a:latin typeface="Palatino"/>
          <a:ea typeface="Palatino"/>
          <a:cs typeface="Palatino"/>
        </a:font>
        <a:srgbClr val="5D5449">
          <a:alpha val="91000"/>
        </a:srgbClr>
      </a:tcTxStyle>
      <a:tcStyle>
        <a:tcBdr>
          <a:left>
            <a:ln w="25400" cap="flat">
              <a:noFill/>
              <a:miter lim="400000"/>
            </a:ln>
          </a:left>
          <a:right>
            <a:ln w="12700" cap="flat">
              <a:solidFill>
                <a:srgbClr val="797B80">
                  <a:alpha val="80000"/>
                </a:srgbClr>
              </a:solidFill>
              <a:prstDash val="solid"/>
              <a:miter lim="400000"/>
            </a:ln>
          </a:right>
          <a:top>
            <a:ln w="12700" cap="flat">
              <a:noFill/>
              <a:miter lim="400000"/>
            </a:ln>
          </a:top>
          <a:bottom>
            <a:ln w="12700" cap="flat">
              <a:noFill/>
              <a:miter lim="400000"/>
            </a:ln>
          </a:bottom>
          <a:insideH>
            <a:ln w="12700" cap="flat">
              <a:noFill/>
              <a:miter lim="400000"/>
            </a:ln>
          </a:insideH>
          <a:insideV>
            <a:ln w="12700" cap="flat">
              <a:solidFill>
                <a:srgbClr val="797C80">
                  <a:alpha val="80000"/>
                </a:srgbClr>
              </a:solidFill>
              <a:prstDash val="solid"/>
              <a:miter lim="400000"/>
            </a:ln>
          </a:insideV>
        </a:tcBdr>
        <a:fill>
          <a:solidFill>
            <a:srgbClr val="C6BAA9">
              <a:alpha val="31000"/>
            </a:srgbClr>
          </a:solidFill>
        </a:fill>
      </a:tcStyle>
    </a:firstCol>
    <a:lastRow>
      <a:tcTxStyle b="off" i="off">
        <a:font>
          <a:latin typeface="Palatino"/>
          <a:ea typeface="Palatino"/>
          <a:cs typeface="Palatino"/>
        </a:font>
        <a:srgbClr val="FFFDEF"/>
      </a:tcTxStyle>
      <a:tcStyle>
        <a:tcBdr>
          <a:left>
            <a:ln w="12700" cap="flat">
              <a:noFill/>
              <a:miter lim="400000"/>
            </a:ln>
          </a:left>
          <a:right>
            <a:ln w="12700" cap="flat">
              <a:noFill/>
              <a:miter lim="400000"/>
            </a:ln>
          </a:right>
          <a:top>
            <a:ln w="12700" cap="flat">
              <a:solidFill>
                <a:srgbClr val="797B80">
                  <a:alpha val="80000"/>
                </a:srgbClr>
              </a:solidFill>
              <a:prstDash val="solid"/>
              <a:miter lim="400000"/>
            </a:ln>
          </a:top>
          <a:bottom>
            <a:ln w="25400" cap="flat">
              <a:noFill/>
              <a:miter lim="400000"/>
            </a:ln>
          </a:bottom>
          <a:insideH>
            <a:ln w="12700" cap="flat">
              <a:solidFill>
                <a:srgbClr val="797B80">
                  <a:alpha val="80000"/>
                </a:srgbClr>
              </a:solidFill>
              <a:prstDash val="solid"/>
              <a:miter lim="400000"/>
            </a:ln>
          </a:insideH>
          <a:insideV>
            <a:ln w="12700" cap="flat">
              <a:noFill/>
              <a:miter lim="400000"/>
            </a:ln>
          </a:insideV>
        </a:tcBdr>
        <a:fill>
          <a:solidFill>
            <a:srgbClr val="51504B">
              <a:alpha val="80000"/>
            </a:srgbClr>
          </a:solidFill>
        </a:fill>
      </a:tcStyle>
    </a:lastRow>
    <a:firstRow>
      <a:tcTxStyle b="off" i="off">
        <a:font>
          <a:latin typeface="Palatino"/>
          <a:ea typeface="Palatino"/>
          <a:cs typeface="Palatino"/>
        </a:font>
        <a:srgbClr val="FFFDEF"/>
      </a:tcTxStyle>
      <a:tcStyle>
        <a:tcBdr>
          <a:left>
            <a:ln w="12700" cap="flat">
              <a:noFill/>
              <a:miter lim="400000"/>
            </a:ln>
          </a:left>
          <a:right>
            <a:ln w="12700" cap="flat">
              <a:noFill/>
              <a:miter lim="400000"/>
            </a:ln>
          </a:right>
          <a:top>
            <a:ln w="25400" cap="flat">
              <a:noFill/>
              <a:miter lim="400000"/>
            </a:ln>
          </a:top>
          <a:bottom>
            <a:ln w="12700" cap="flat">
              <a:solidFill>
                <a:srgbClr val="797B80">
                  <a:alpha val="80000"/>
                </a:srgbClr>
              </a:solidFill>
              <a:prstDash val="solid"/>
              <a:miter lim="400000"/>
            </a:ln>
          </a:bottom>
          <a:insideH>
            <a:ln w="12700" cap="flat">
              <a:solidFill>
                <a:srgbClr val="797B80">
                  <a:alpha val="80000"/>
                </a:srgbClr>
              </a:solidFill>
              <a:prstDash val="solid"/>
              <a:miter lim="400000"/>
            </a:ln>
          </a:insideH>
          <a:insideV>
            <a:ln w="12700" cap="flat">
              <a:noFill/>
              <a:miter lim="400000"/>
            </a:ln>
          </a:insideV>
        </a:tcBdr>
        <a:fill>
          <a:solidFill>
            <a:srgbClr val="51504B">
              <a:alpha val="80000"/>
            </a:srgbClr>
          </a:solidFill>
        </a:fill>
      </a:tcStyle>
    </a:firstRow>
  </a:tblStyle>
  <a:tblStyle styleId="{2708684C-4D16-4618-839F-0558EEFCDFE6}" styleName="">
    <a:tblBg/>
    <a:wholeTbl>
      <a:tcTxStyle b="off" i="off">
        <a:font>
          <a:latin typeface="Palatino"/>
          <a:ea typeface="Palatino"/>
          <a:cs typeface="Palatino"/>
        </a:font>
        <a:srgbClr val="5D5449">
          <a:alpha val="91000"/>
        </a:srgbClr>
      </a:tcTxStyle>
      <a:tcStyle>
        <a:tcBdr>
          <a:left>
            <a:ln w="12700" cap="flat">
              <a:noFill/>
              <a:miter lim="400000"/>
            </a:ln>
          </a:left>
          <a:right>
            <a:ln w="12700" cap="flat">
              <a:noFill/>
              <a:miter lim="400000"/>
            </a:ln>
          </a:right>
          <a:top>
            <a:ln w="12700" cap="flat">
              <a:solidFill>
                <a:srgbClr val="5C5A52"/>
              </a:solidFill>
              <a:custDash>
                <a:ds d="200000" sp="200000"/>
              </a:custDash>
              <a:miter lim="400000"/>
            </a:ln>
          </a:top>
          <a:bottom>
            <a:ln w="12700" cap="flat">
              <a:solidFill>
                <a:srgbClr val="5C5A52"/>
              </a:solidFill>
              <a:custDash>
                <a:ds d="200000" sp="200000"/>
              </a:custDash>
              <a:miter lim="400000"/>
            </a:ln>
          </a:bottom>
          <a:insideH>
            <a:ln w="12700" cap="flat">
              <a:solidFill>
                <a:srgbClr val="5C5A52"/>
              </a:solidFill>
              <a:custDash>
                <a:ds d="200000" sp="200000"/>
              </a:custDash>
              <a:miter lim="400000"/>
            </a:ln>
          </a:insideH>
          <a:insideV>
            <a:ln w="12700" cap="flat">
              <a:noFill/>
              <a:miter lim="400000"/>
            </a:ln>
          </a:insideV>
        </a:tcBdr>
        <a:fill>
          <a:noFill/>
        </a:fill>
      </a:tcStyle>
    </a:wholeTbl>
    <a:band2H>
      <a:tcTxStyle b="def" i="def"/>
      <a:tcStyle>
        <a:tcBdr/>
        <a:fill>
          <a:solidFill>
            <a:srgbClr val="EDEEEE"/>
          </a:solidFill>
        </a:fill>
      </a:tcStyle>
    </a:band2H>
    <a:firstCol>
      <a:tcTxStyle b="off" i="off">
        <a:font>
          <a:latin typeface="Palatino"/>
          <a:ea typeface="Palatino"/>
          <a:cs typeface="Palatino"/>
        </a:font>
        <a:srgbClr val="5D5449">
          <a:alpha val="91000"/>
        </a:srgbClr>
      </a:tcTxStyle>
      <a:tcStyle>
        <a:tcBdr>
          <a:left>
            <a:ln w="12700" cap="flat">
              <a:noFill/>
              <a:miter lim="400000"/>
            </a:ln>
          </a:left>
          <a:right>
            <a:ln w="12700" cap="flat">
              <a:solidFill>
                <a:srgbClr val="5C5A52"/>
              </a:solidFill>
              <a:prstDash val="solid"/>
              <a:miter lim="400000"/>
            </a:ln>
          </a:right>
          <a:top>
            <a:ln w="12700" cap="flat">
              <a:solidFill>
                <a:srgbClr val="5C5A52"/>
              </a:solidFill>
              <a:custDash>
                <a:ds d="200000" sp="200000"/>
              </a:custDash>
              <a:miter lim="400000"/>
            </a:ln>
          </a:top>
          <a:bottom>
            <a:ln w="12700" cap="flat">
              <a:solidFill>
                <a:srgbClr val="5C5A52"/>
              </a:solidFill>
              <a:custDash>
                <a:ds d="200000" sp="200000"/>
              </a:custDash>
              <a:miter lim="400000"/>
            </a:ln>
          </a:bottom>
          <a:insideH>
            <a:ln w="12700" cap="flat">
              <a:solidFill>
                <a:srgbClr val="5C5A52"/>
              </a:solidFill>
              <a:custDash>
                <a:ds d="200000" sp="200000"/>
              </a:custDash>
              <a:miter lim="400000"/>
            </a:ln>
          </a:insideH>
          <a:insideV>
            <a:ln w="12700" cap="flat">
              <a:solidFill>
                <a:srgbClr val="5C5A52"/>
              </a:solidFill>
              <a:custDash>
                <a:ds d="200000" sp="200000"/>
              </a:custDash>
              <a:miter lim="400000"/>
            </a:ln>
          </a:insideV>
        </a:tcBdr>
        <a:fill>
          <a:noFill/>
        </a:fill>
      </a:tcStyle>
    </a:firstCol>
    <a:lastRow>
      <a:tcTxStyle b="off" i="off">
        <a:font>
          <a:latin typeface="Palatino"/>
          <a:ea typeface="Palatino"/>
          <a:cs typeface="Palatino"/>
        </a:font>
        <a:srgbClr val="5D5449">
          <a:alpha val="91000"/>
        </a:srgbClr>
      </a:tcTxStyle>
      <a:tcStyle>
        <a:tcBdr>
          <a:left>
            <a:ln w="12700" cap="flat">
              <a:noFill/>
              <a:miter lim="400000"/>
            </a:ln>
          </a:left>
          <a:right>
            <a:ln w="12700" cap="flat">
              <a:noFill/>
              <a:miter lim="400000"/>
            </a:ln>
          </a:right>
          <a:top>
            <a:ln w="12700" cap="flat">
              <a:solidFill>
                <a:srgbClr val="5C5A52"/>
              </a:solidFill>
              <a:prstDash val="solid"/>
              <a:miter lim="400000"/>
            </a:ln>
          </a:top>
          <a:bottom>
            <a:ln w="12700" cap="flat">
              <a:noFill/>
              <a:miter lim="400000"/>
            </a:ln>
          </a:bottom>
          <a:insideH>
            <a:ln w="12700" cap="flat">
              <a:solidFill>
                <a:srgbClr val="5C5A52"/>
              </a:solidFill>
              <a:custDash>
                <a:ds d="200000" sp="200000"/>
              </a:custDash>
              <a:miter lim="400000"/>
            </a:ln>
          </a:insideH>
          <a:insideV>
            <a:ln w="12700" cap="flat">
              <a:noFill/>
              <a:miter lim="400000"/>
            </a:ln>
          </a:insideV>
        </a:tcBdr>
        <a:fill>
          <a:noFill/>
        </a:fill>
      </a:tcStyle>
    </a:lastRow>
    <a:firstRow>
      <a:tcTxStyle b="off" i="off">
        <a:font>
          <a:latin typeface="Palatino"/>
          <a:ea typeface="Palatino"/>
          <a:cs typeface="Palatino"/>
        </a:font>
        <a:srgbClr val="5D5449">
          <a:alpha val="91000"/>
        </a:srgbClr>
      </a:tcTxStyle>
      <a:tcStyle>
        <a:tcBdr>
          <a:left>
            <a:ln w="12700" cap="flat">
              <a:noFill/>
              <a:miter lim="400000"/>
            </a:ln>
          </a:left>
          <a:right>
            <a:ln w="12700" cap="flat">
              <a:noFill/>
              <a:miter lim="400000"/>
            </a:ln>
          </a:right>
          <a:top>
            <a:ln w="12700" cap="flat">
              <a:noFill/>
              <a:miter lim="400000"/>
            </a:ln>
          </a:top>
          <a:bottom>
            <a:ln w="12700" cap="flat">
              <a:solidFill>
                <a:srgbClr val="5C5A52"/>
              </a:solidFill>
              <a:prstDash val="solid"/>
              <a:miter lim="400000"/>
            </a:ln>
          </a:bottom>
          <a:insideH>
            <a:ln w="12700" cap="flat">
              <a:solidFill>
                <a:srgbClr val="5C5A52"/>
              </a:solidFill>
              <a:custDash>
                <a:ds d="200000" sp="200000"/>
              </a:custDash>
              <a:miter lim="400000"/>
            </a:ln>
          </a:insideH>
          <a:insideV>
            <a:ln w="12700" cap="flat">
              <a:noFill/>
              <a:miter lim="400000"/>
            </a:ln>
          </a:insideV>
        </a:tcBdr>
        <a:fill>
          <a:noFill/>
        </a:fill>
      </a:tcStyle>
    </a:firstRow>
  </a:tblStyle>
  <a:tblStyle styleId="{8F44A2F1-9E1F-4B54-A3A2-5F16C0AD49E2}" styleName="">
    <a:tblBg/>
    <a:wholeTbl>
      <a:tcTxStyle b="off" i="off">
        <a:font>
          <a:latin typeface="Palatino"/>
          <a:ea typeface="Palatino"/>
          <a:cs typeface="Palatino"/>
        </a:font>
        <a:srgbClr val="93741C"/>
      </a:tcTxStyle>
      <a:tcStyle>
        <a:tcBdr>
          <a:left>
            <a:ln w="25400" cap="flat">
              <a:solidFill>
                <a:srgbClr val="808251"/>
              </a:solidFill>
              <a:prstDash val="solid"/>
              <a:miter lim="400000"/>
            </a:ln>
          </a:left>
          <a:right>
            <a:ln w="25400" cap="flat">
              <a:solidFill>
                <a:srgbClr val="808251"/>
              </a:solidFill>
              <a:prstDash val="solid"/>
              <a:miter lim="400000"/>
            </a:ln>
          </a:right>
          <a:top>
            <a:ln w="25400" cap="flat">
              <a:solidFill>
                <a:srgbClr val="808251"/>
              </a:solidFill>
              <a:prstDash val="solid"/>
              <a:miter lim="400000"/>
            </a:ln>
          </a:top>
          <a:bottom>
            <a:ln w="25400" cap="flat">
              <a:solidFill>
                <a:srgbClr val="808251"/>
              </a:solidFill>
              <a:prstDash val="solid"/>
              <a:miter lim="400000"/>
            </a:ln>
          </a:bottom>
          <a:insideH>
            <a:ln w="25400" cap="flat">
              <a:solidFill>
                <a:srgbClr val="808251"/>
              </a:solidFill>
              <a:prstDash val="solid"/>
              <a:miter lim="400000"/>
            </a:ln>
          </a:insideH>
          <a:insideV>
            <a:ln w="25400" cap="flat">
              <a:solidFill>
                <a:srgbClr val="808251"/>
              </a:solidFill>
              <a:prstDash val="solid"/>
              <a:miter lim="400000"/>
            </a:ln>
          </a:insideV>
        </a:tcBdr>
        <a:fill>
          <a:noFill/>
        </a:fill>
      </a:tcStyle>
    </a:wholeTbl>
    <a:band2H>
      <a:tcTxStyle b="def" i="def"/>
      <a:tcStyle>
        <a:tcBdr/>
        <a:fill>
          <a:solidFill>
            <a:srgbClr val="A8A861">
              <a:alpha val="27000"/>
            </a:srgbClr>
          </a:solidFill>
        </a:fill>
      </a:tcStyle>
    </a:band2H>
    <a:firstCol>
      <a:tcTxStyle b="off" i="off">
        <a:font>
          <a:latin typeface="Palatino"/>
          <a:ea typeface="Palatino"/>
          <a:cs typeface="Palatino"/>
        </a:font>
        <a:srgbClr val="FFFDEF"/>
      </a:tcTxStyle>
      <a:tcStyle>
        <a:tcBdr>
          <a:left>
            <a:ln w="25400" cap="flat">
              <a:solidFill>
                <a:srgbClr val="808251"/>
              </a:solidFill>
              <a:prstDash val="solid"/>
              <a:miter lim="400000"/>
            </a:ln>
          </a:left>
          <a:right>
            <a:ln w="25400" cap="flat">
              <a:solidFill>
                <a:srgbClr val="808251"/>
              </a:solidFill>
              <a:prstDash val="solid"/>
              <a:miter lim="400000"/>
            </a:ln>
          </a:right>
          <a:top>
            <a:ln w="25400" cap="flat">
              <a:solidFill>
                <a:srgbClr val="808251"/>
              </a:solidFill>
              <a:prstDash val="solid"/>
              <a:miter lim="400000"/>
            </a:ln>
          </a:top>
          <a:bottom>
            <a:ln w="25400" cap="flat">
              <a:solidFill>
                <a:srgbClr val="808251"/>
              </a:solidFill>
              <a:prstDash val="solid"/>
              <a:miter lim="400000"/>
            </a:ln>
          </a:bottom>
          <a:insideH>
            <a:ln w="25400" cap="flat">
              <a:solidFill>
                <a:srgbClr val="808251"/>
              </a:solidFill>
              <a:prstDash val="solid"/>
              <a:miter lim="400000"/>
            </a:ln>
          </a:insideH>
          <a:insideV>
            <a:ln w="25400" cap="flat">
              <a:solidFill>
                <a:srgbClr val="808251"/>
              </a:solidFill>
              <a:prstDash val="solid"/>
              <a:miter lim="400000"/>
            </a:ln>
          </a:insideV>
        </a:tcBdr>
        <a:fill>
          <a:solidFill>
            <a:srgbClr val="8F9541">
              <a:alpha val="75000"/>
            </a:srgbClr>
          </a:solidFill>
        </a:fill>
      </a:tcStyle>
    </a:firstCol>
    <a:lastRow>
      <a:tcTxStyle b="off" i="off">
        <a:font>
          <a:latin typeface="Palatino"/>
          <a:ea typeface="Palatino"/>
          <a:cs typeface="Palatino"/>
        </a:font>
        <a:srgbClr val="FFFDEF"/>
      </a:tcTxStyle>
      <a:tcStyle>
        <a:tcBdr>
          <a:left>
            <a:ln w="25400" cap="flat">
              <a:solidFill>
                <a:srgbClr val="808251"/>
              </a:solidFill>
              <a:prstDash val="solid"/>
              <a:miter lim="400000"/>
            </a:ln>
          </a:left>
          <a:right>
            <a:ln w="25400" cap="flat">
              <a:solidFill>
                <a:srgbClr val="808251"/>
              </a:solidFill>
              <a:prstDash val="solid"/>
              <a:miter lim="400000"/>
            </a:ln>
          </a:right>
          <a:top>
            <a:ln w="25400" cap="flat">
              <a:solidFill>
                <a:srgbClr val="808251"/>
              </a:solidFill>
              <a:prstDash val="solid"/>
              <a:miter lim="400000"/>
            </a:ln>
          </a:top>
          <a:bottom>
            <a:ln w="25400" cap="flat">
              <a:solidFill>
                <a:srgbClr val="808251"/>
              </a:solidFill>
              <a:prstDash val="solid"/>
              <a:miter lim="400000"/>
            </a:ln>
          </a:bottom>
          <a:insideH>
            <a:ln w="25400" cap="flat">
              <a:solidFill>
                <a:srgbClr val="808251"/>
              </a:solidFill>
              <a:prstDash val="solid"/>
              <a:miter lim="400000"/>
            </a:ln>
          </a:insideH>
          <a:insideV>
            <a:ln w="25400" cap="flat">
              <a:solidFill>
                <a:srgbClr val="808251"/>
              </a:solidFill>
              <a:prstDash val="solid"/>
              <a:miter lim="400000"/>
            </a:ln>
          </a:insideV>
        </a:tcBdr>
        <a:fill>
          <a:solidFill>
            <a:srgbClr val="8F9541">
              <a:alpha val="75000"/>
            </a:srgbClr>
          </a:solidFill>
        </a:fill>
      </a:tcStyle>
    </a:lastRow>
    <a:firstRow>
      <a:tcTxStyle b="off" i="off">
        <a:font>
          <a:latin typeface="Palatino"/>
          <a:ea typeface="Palatino"/>
          <a:cs typeface="Palatino"/>
        </a:font>
        <a:srgbClr val="FFFDEF"/>
      </a:tcTxStyle>
      <a:tcStyle>
        <a:tcBdr>
          <a:left>
            <a:ln w="25400" cap="flat">
              <a:solidFill>
                <a:srgbClr val="808251"/>
              </a:solidFill>
              <a:prstDash val="solid"/>
              <a:miter lim="400000"/>
            </a:ln>
          </a:left>
          <a:right>
            <a:ln w="25400" cap="flat">
              <a:solidFill>
                <a:srgbClr val="808251"/>
              </a:solidFill>
              <a:prstDash val="solid"/>
              <a:miter lim="400000"/>
            </a:ln>
          </a:right>
          <a:top>
            <a:ln w="25400" cap="flat">
              <a:solidFill>
                <a:srgbClr val="808251"/>
              </a:solidFill>
              <a:prstDash val="solid"/>
              <a:miter lim="400000"/>
            </a:ln>
          </a:top>
          <a:bottom>
            <a:ln w="25400" cap="flat">
              <a:solidFill>
                <a:srgbClr val="808251"/>
              </a:solidFill>
              <a:prstDash val="solid"/>
              <a:miter lim="400000"/>
            </a:ln>
          </a:bottom>
          <a:insideH>
            <a:ln w="25400" cap="flat">
              <a:solidFill>
                <a:srgbClr val="808251"/>
              </a:solidFill>
              <a:prstDash val="solid"/>
              <a:miter lim="400000"/>
            </a:ln>
          </a:insideH>
          <a:insideV>
            <a:ln w="25400" cap="flat">
              <a:solidFill>
                <a:srgbClr val="808251"/>
              </a:solidFill>
              <a:prstDash val="solid"/>
              <a:miter lim="400000"/>
            </a:ln>
          </a:insideV>
        </a:tcBdr>
        <a:fill>
          <a:solidFill>
            <a:srgbClr val="8F9541">
              <a:alpha val="75000"/>
            </a:srgb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_rels/tableStyles.xml.rels><?xml version="1.0" encoding="UTF-8"?>
<Relationships xmlns="http://schemas.openxmlformats.org/package/2006/relationships"><Relationship Id="rId1" Type="http://schemas.openxmlformats.org/officeDocument/2006/relationships/image" Target="media/image2.png"/></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5" name="Shape 115"/>
          <p:cNvSpPr/>
          <p:nvPr>
            <p:ph type="sldImg"/>
          </p:nvPr>
        </p:nvSpPr>
        <p:spPr>
          <a:xfrm>
            <a:off x="1143000" y="685800"/>
            <a:ext cx="4572000" cy="3429000"/>
          </a:xfrm>
          <a:prstGeom prst="rect">
            <a:avLst/>
          </a:prstGeom>
        </p:spPr>
        <p:txBody>
          <a:bodyPr/>
          <a:lstStyle/>
          <a:p>
            <a:pPr/>
          </a:p>
        </p:txBody>
      </p:sp>
      <p:sp>
        <p:nvSpPr>
          <p:cNvPr id="116" name="Shape 11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defRPr sz="2000">
        <a:latin typeface="Lucida Grande"/>
        <a:ea typeface="Lucida Grande"/>
        <a:cs typeface="Lucida Grande"/>
        <a:sym typeface="Lucida Grande"/>
      </a:defRPr>
    </a:lvl1pPr>
    <a:lvl2pPr indent="228600" defTabSz="457200" latinLnBrk="0">
      <a:defRPr sz="2000">
        <a:latin typeface="Lucida Grande"/>
        <a:ea typeface="Lucida Grande"/>
        <a:cs typeface="Lucida Grande"/>
        <a:sym typeface="Lucida Grande"/>
      </a:defRPr>
    </a:lvl2pPr>
    <a:lvl3pPr indent="457200" defTabSz="457200" latinLnBrk="0">
      <a:defRPr sz="2000">
        <a:latin typeface="Lucida Grande"/>
        <a:ea typeface="Lucida Grande"/>
        <a:cs typeface="Lucida Grande"/>
        <a:sym typeface="Lucida Grande"/>
      </a:defRPr>
    </a:lvl3pPr>
    <a:lvl4pPr indent="685800" defTabSz="457200" latinLnBrk="0">
      <a:defRPr sz="2000">
        <a:latin typeface="Lucida Grande"/>
        <a:ea typeface="Lucida Grande"/>
        <a:cs typeface="Lucida Grande"/>
        <a:sym typeface="Lucida Grande"/>
      </a:defRPr>
    </a:lvl4pPr>
    <a:lvl5pPr indent="914400" defTabSz="457200" latinLnBrk="0">
      <a:defRPr sz="2000">
        <a:latin typeface="Lucida Grande"/>
        <a:ea typeface="Lucida Grande"/>
        <a:cs typeface="Lucida Grande"/>
        <a:sym typeface="Lucida Grande"/>
      </a:defRPr>
    </a:lvl5pPr>
    <a:lvl6pPr indent="1143000" defTabSz="457200" latinLnBrk="0">
      <a:defRPr sz="2000">
        <a:latin typeface="Lucida Grande"/>
        <a:ea typeface="Lucida Grande"/>
        <a:cs typeface="Lucida Grande"/>
        <a:sym typeface="Lucida Grande"/>
      </a:defRPr>
    </a:lvl6pPr>
    <a:lvl7pPr indent="1371600" defTabSz="457200" latinLnBrk="0">
      <a:defRPr sz="2000">
        <a:latin typeface="Lucida Grande"/>
        <a:ea typeface="Lucida Grande"/>
        <a:cs typeface="Lucida Grande"/>
        <a:sym typeface="Lucida Grande"/>
      </a:defRPr>
    </a:lvl7pPr>
    <a:lvl8pPr indent="1600200" defTabSz="457200" latinLnBrk="0">
      <a:defRPr sz="2000">
        <a:latin typeface="Lucida Grande"/>
        <a:ea typeface="Lucida Grande"/>
        <a:cs typeface="Lucida Grande"/>
        <a:sym typeface="Lucida Grande"/>
      </a:defRPr>
    </a:lvl8pPr>
    <a:lvl9pPr indent="1828800" defTabSz="457200" latinLnBrk="0">
      <a:defRPr sz="2000">
        <a:latin typeface="Lucida Grande"/>
        <a:ea typeface="Lucida Grande"/>
        <a:cs typeface="Lucida Grande"/>
        <a:sym typeface="Lucida Grand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Shape 119"/>
          <p:cNvSpPr/>
          <p:nvPr>
            <p:ph type="sldImg"/>
          </p:nvPr>
        </p:nvSpPr>
        <p:spPr>
          <a:prstGeom prst="rect">
            <a:avLst/>
          </a:prstGeom>
        </p:spPr>
        <p:txBody>
          <a:bodyPr/>
          <a:lstStyle/>
          <a:p>
            <a:pPr/>
          </a:p>
        </p:txBody>
      </p:sp>
      <p:sp>
        <p:nvSpPr>
          <p:cNvPr id="120" name="Shape 120"/>
          <p:cNvSpPr/>
          <p:nvPr>
            <p:ph type="body" sz="quarter" idx="1"/>
          </p:nvPr>
        </p:nvSpPr>
        <p:spPr>
          <a:prstGeom prst="rect">
            <a:avLst/>
          </a:prstGeom>
        </p:spPr>
        <p:txBody>
          <a:bodyPr/>
          <a:lstStyle/>
          <a:p>
            <a:pPr marL="57149" marR="57149" defTabSz="914400">
              <a:buFont typeface="Gill Sans Light"/>
              <a:defRPr sz="1100">
                <a:uFill>
                  <a:solidFill>
                    <a:srgbClr val="000000"/>
                  </a:solidFill>
                </a:uFill>
                <a:latin typeface="Times New Roman"/>
                <a:ea typeface="Times New Roman"/>
                <a:cs typeface="Times New Roman"/>
                <a:sym typeface="Times New Roman"/>
              </a:defRPr>
            </a:pPr>
          </a:p>
          <a:p>
            <a:pPr marL="57149" marR="57149" defTabSz="914400">
              <a:buFont typeface="Gill Sans Light"/>
              <a:defRPr i="1" sz="1600">
                <a:uFill>
                  <a:solidFill>
                    <a:srgbClr val="000000"/>
                  </a:solidFill>
                </a:uFill>
                <a:latin typeface="Helvetica Neue"/>
                <a:ea typeface="Helvetica Neue"/>
                <a:cs typeface="Helvetica Neue"/>
                <a:sym typeface="Helvetica Neue"/>
              </a:defRPr>
            </a:pPr>
            <a:r>
              <a:t>Welcome to ______________ (the name of your Webinar).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Shape 160"/>
          <p:cNvSpPr/>
          <p:nvPr>
            <p:ph type="sldImg"/>
          </p:nvPr>
        </p:nvSpPr>
        <p:spPr>
          <a:prstGeom prst="rect">
            <a:avLst/>
          </a:prstGeom>
        </p:spPr>
        <p:txBody>
          <a:bodyPr/>
          <a:lstStyle/>
          <a:p>
            <a:pPr/>
          </a:p>
        </p:txBody>
      </p:sp>
      <p:sp>
        <p:nvSpPr>
          <p:cNvPr id="161" name="Shape 161"/>
          <p:cNvSpPr/>
          <p:nvPr>
            <p:ph type="body" sz="quarter" idx="1"/>
          </p:nvPr>
        </p:nvSpPr>
        <p:spPr>
          <a:prstGeom prst="rect">
            <a:avLst/>
          </a:prstGeom>
        </p:spPr>
        <p:txBody>
          <a:bodyPr/>
          <a:lstStyle>
            <a:lvl1pPr>
              <a:defRPr i="1" sz="1600">
                <a:latin typeface="Helvetica Neue"/>
                <a:ea typeface="Helvetica Neue"/>
                <a:cs typeface="Helvetica Neue"/>
                <a:sym typeface="Helvetica Neue"/>
              </a:defRPr>
            </a:lvl1pPr>
          </a:lstStyle>
          <a:p>
            <a:pPr/>
            <a:r>
              <a:t>Here is how you Solve the #2 Challenge. (Give a 3-8 minute content piece that solves the challenge, not a sales pitch to a product or service, content of 100% value that benefits your webinar attendees)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Shape 164"/>
          <p:cNvSpPr/>
          <p:nvPr>
            <p:ph type="sldImg"/>
          </p:nvPr>
        </p:nvSpPr>
        <p:spPr>
          <a:prstGeom prst="rect">
            <a:avLst/>
          </a:prstGeom>
        </p:spPr>
        <p:txBody>
          <a:bodyPr/>
          <a:lstStyle/>
          <a:p>
            <a:pPr/>
          </a:p>
        </p:txBody>
      </p:sp>
      <p:sp>
        <p:nvSpPr>
          <p:cNvPr id="165" name="Shape 165"/>
          <p:cNvSpPr/>
          <p:nvPr>
            <p:ph type="body" sz="quarter" idx="1"/>
          </p:nvPr>
        </p:nvSpPr>
        <p:spPr>
          <a:prstGeom prst="rect">
            <a:avLst/>
          </a:prstGeom>
        </p:spPr>
        <p:txBody>
          <a:bodyPr/>
          <a:lstStyle>
            <a:lvl1pPr>
              <a:defRPr i="1" sz="1600">
                <a:latin typeface="Helvetica Neue"/>
                <a:ea typeface="Helvetica Neue"/>
                <a:cs typeface="Helvetica Neue"/>
                <a:sym typeface="Helvetica Neue"/>
              </a:defRPr>
            </a:lvl1pPr>
          </a:lstStyle>
          <a:p>
            <a:pPr/>
            <a:r>
              <a:t>Here is how you Solve the #3 Challenge. (Give a 3-8 minute content piece that solves the challenge, not a sales pitch to a product or service, content of 100% value that benefits your webinar attendees)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Shape 168"/>
          <p:cNvSpPr/>
          <p:nvPr>
            <p:ph type="sldImg"/>
          </p:nvPr>
        </p:nvSpPr>
        <p:spPr>
          <a:prstGeom prst="rect">
            <a:avLst/>
          </a:prstGeom>
        </p:spPr>
        <p:txBody>
          <a:bodyPr/>
          <a:lstStyle/>
          <a:p>
            <a:pPr/>
          </a:p>
        </p:txBody>
      </p:sp>
      <p:sp>
        <p:nvSpPr>
          <p:cNvPr id="169" name="Shape 169"/>
          <p:cNvSpPr/>
          <p:nvPr>
            <p:ph type="body" sz="quarter" idx="1"/>
          </p:nvPr>
        </p:nvSpPr>
        <p:spPr>
          <a:prstGeom prst="rect">
            <a:avLst/>
          </a:prstGeom>
        </p:spPr>
        <p:txBody>
          <a:bodyPr/>
          <a:lstStyle/>
          <a:p>
            <a:pPr>
              <a:defRPr i="1" sz="1600">
                <a:latin typeface="Helvetica Neue"/>
                <a:ea typeface="Helvetica Neue"/>
                <a:cs typeface="Helvetica Neue"/>
                <a:sym typeface="Helvetica Neue"/>
              </a:defRPr>
            </a:pPr>
            <a:r>
              <a:t>Sum up value: Tell them what they just learned and the value of it.</a:t>
            </a:r>
          </a:p>
          <a:p>
            <a:pPr>
              <a:defRPr i="1" sz="1600">
                <a:latin typeface="Helvetica Neue"/>
                <a:ea typeface="Helvetica Neue"/>
                <a:cs typeface="Helvetica Neue"/>
                <a:sym typeface="Helvetica Neue"/>
              </a:defRPr>
            </a:p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Shape 172"/>
          <p:cNvSpPr/>
          <p:nvPr>
            <p:ph type="sldImg"/>
          </p:nvPr>
        </p:nvSpPr>
        <p:spPr>
          <a:prstGeom prst="rect">
            <a:avLst/>
          </a:prstGeom>
        </p:spPr>
        <p:txBody>
          <a:bodyPr/>
          <a:lstStyle/>
          <a:p>
            <a:pPr/>
          </a:p>
        </p:txBody>
      </p:sp>
      <p:sp>
        <p:nvSpPr>
          <p:cNvPr id="173" name="Shape 173"/>
          <p:cNvSpPr/>
          <p:nvPr>
            <p:ph type="body" sz="quarter" idx="1"/>
          </p:nvPr>
        </p:nvSpPr>
        <p:spPr>
          <a:prstGeom prst="rect">
            <a:avLst/>
          </a:prstGeom>
        </p:spPr>
        <p:txBody>
          <a:bodyPr/>
          <a:lstStyle/>
          <a:p>
            <a:pPr marL="1285875" marR="642937" indent="-321468">
              <a:defRPr sz="1100">
                <a:latin typeface="Helvetica"/>
                <a:ea typeface="Helvetica"/>
                <a:cs typeface="Helvetica"/>
                <a:sym typeface="Helvetica"/>
              </a:defRPr>
            </a:pPr>
          </a:p>
          <a:p>
            <a:pPr marL="1285875" marR="642937" indent="-321468">
              <a:defRPr i="1" sz="1600">
                <a:latin typeface="Helvetica"/>
                <a:ea typeface="Helvetica"/>
                <a:cs typeface="Helvetica"/>
                <a:sym typeface="Helvetica"/>
              </a:defRPr>
            </a:pPr>
            <a:r>
              <a:t>“Now let me get all your questions answered and check out your comments”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Shape 176"/>
          <p:cNvSpPr/>
          <p:nvPr>
            <p:ph type="sldImg"/>
          </p:nvPr>
        </p:nvSpPr>
        <p:spPr>
          <a:prstGeom prst="rect">
            <a:avLst/>
          </a:prstGeom>
        </p:spPr>
        <p:txBody>
          <a:bodyPr/>
          <a:lstStyle/>
          <a:p>
            <a:pPr/>
          </a:p>
        </p:txBody>
      </p:sp>
      <p:sp>
        <p:nvSpPr>
          <p:cNvPr id="177" name="Shape 177"/>
          <p:cNvSpPr/>
          <p:nvPr>
            <p:ph type="body" sz="quarter" idx="1"/>
          </p:nvPr>
        </p:nvSpPr>
        <p:spPr>
          <a:prstGeom prst="rect">
            <a:avLst/>
          </a:prstGeom>
        </p:spPr>
        <p:txBody>
          <a:bodyPr/>
          <a:lstStyle>
            <a:lvl1pPr marL="732234" marR="642937" indent="-321468" algn="just">
              <a:defRPr i="1" sz="1600">
                <a:latin typeface="Helvetica Neue"/>
                <a:ea typeface="Helvetica Neue"/>
                <a:cs typeface="Helvetica Neue"/>
                <a:sym typeface="Helvetica Neue"/>
              </a:defRPr>
            </a:lvl1pPr>
          </a:lstStyle>
          <a:p>
            <a:pPr/>
            <a:r>
              <a:t>Transition: As I promised…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Shape 182"/>
          <p:cNvSpPr/>
          <p:nvPr>
            <p:ph type="sldImg"/>
          </p:nvPr>
        </p:nvSpPr>
        <p:spPr>
          <a:prstGeom prst="rect">
            <a:avLst/>
          </a:prstGeom>
        </p:spPr>
        <p:txBody>
          <a:bodyPr/>
          <a:lstStyle/>
          <a:p>
            <a:pPr/>
          </a:p>
        </p:txBody>
      </p:sp>
      <p:sp>
        <p:nvSpPr>
          <p:cNvPr id="183" name="Shape 183"/>
          <p:cNvSpPr/>
          <p:nvPr>
            <p:ph type="body" sz="quarter" idx="1"/>
          </p:nvPr>
        </p:nvSpPr>
        <p:spPr>
          <a:prstGeom prst="rect">
            <a:avLst/>
          </a:prstGeom>
        </p:spPr>
        <p:txBody>
          <a:bodyPr/>
          <a:lstStyle/>
          <a:p>
            <a:pPr>
              <a:lnSpc>
                <a:spcPct val="140000"/>
              </a:lnSpc>
              <a:spcBef>
                <a:spcPts val="500"/>
              </a:spcBef>
              <a:defRPr i="1" sz="1600">
                <a:latin typeface="Helvetica Neue"/>
                <a:ea typeface="Helvetica Neue"/>
                <a:cs typeface="Helvetica Neue"/>
                <a:sym typeface="Helvetica Neue"/>
              </a:defRPr>
            </a:pPr>
            <a:r>
              <a:t>This offer is only good during this webinar. Take action now before this webinar ends and click that link. </a:t>
            </a:r>
          </a:p>
          <a:p>
            <a:pPr>
              <a:lnSpc>
                <a:spcPct val="140000"/>
              </a:lnSpc>
              <a:spcBef>
                <a:spcPts val="500"/>
              </a:spcBef>
              <a:defRPr i="1" sz="1600">
                <a:latin typeface="Helvetica Neue"/>
                <a:ea typeface="Helvetica Neue"/>
                <a:cs typeface="Helvetica Neue"/>
                <a:sym typeface="Helvetica Neue"/>
              </a:defRPr>
            </a:pPr>
            <a:r>
              <a:t>(LINK APPEARS TO PURCHASE)</a:t>
            </a:r>
          </a:p>
          <a:p>
            <a:pPr>
              <a:lnSpc>
                <a:spcPct val="140000"/>
              </a:lnSpc>
              <a:spcBef>
                <a:spcPts val="500"/>
              </a:spcBef>
              <a:defRPr i="1" sz="1600">
                <a:latin typeface="Helvetica Neue"/>
                <a:ea typeface="Helvetica Neue"/>
                <a:cs typeface="Helvetica Neue"/>
                <a:sym typeface="Helvetica Neue"/>
              </a:defRPr>
            </a:p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Shape 187"/>
          <p:cNvSpPr/>
          <p:nvPr>
            <p:ph type="sldImg"/>
          </p:nvPr>
        </p:nvSpPr>
        <p:spPr>
          <a:prstGeom prst="rect">
            <a:avLst/>
          </a:prstGeom>
        </p:spPr>
        <p:txBody>
          <a:bodyPr/>
          <a:lstStyle/>
          <a:p>
            <a:pPr/>
          </a:p>
        </p:txBody>
      </p:sp>
      <p:sp>
        <p:nvSpPr>
          <p:cNvPr id="188" name="Shape 188"/>
          <p:cNvSpPr/>
          <p:nvPr>
            <p:ph type="body" sz="quarter" idx="1"/>
          </p:nvPr>
        </p:nvSpPr>
        <p:spPr>
          <a:prstGeom prst="rect">
            <a:avLst/>
          </a:prstGeom>
        </p:spPr>
        <p:txBody>
          <a:bodyPr/>
          <a:lstStyle/>
          <a:p>
            <a:pPr>
              <a:lnSpc>
                <a:spcPct val="140000"/>
              </a:lnSpc>
              <a:spcBef>
                <a:spcPts val="500"/>
              </a:spcBef>
              <a:defRPr i="1" sz="1600">
                <a:latin typeface="Helvetica Neue"/>
                <a:ea typeface="Helvetica Neue"/>
                <a:cs typeface="Helvetica Neue"/>
                <a:sym typeface="Helvetica Neue"/>
              </a:defRPr>
            </a:pPr>
            <a:r>
              <a:t>This offer is only good during this webinar. Take action now before this webinar ends and click that link. </a:t>
            </a:r>
          </a:p>
          <a:p>
            <a:pPr>
              <a:lnSpc>
                <a:spcPct val="140000"/>
              </a:lnSpc>
              <a:spcBef>
                <a:spcPts val="500"/>
              </a:spcBef>
              <a:defRPr i="1" sz="1600">
                <a:latin typeface="Helvetica Neue"/>
                <a:ea typeface="Helvetica Neue"/>
                <a:cs typeface="Helvetica Neue"/>
                <a:sym typeface="Helvetica Neue"/>
              </a:defRPr>
            </a:pPr>
            <a:r>
              <a:t>(LINK APPEARS TO PURCHASE)</a:t>
            </a:r>
          </a:p>
          <a:p>
            <a:pPr>
              <a:lnSpc>
                <a:spcPct val="140000"/>
              </a:lnSpc>
              <a:spcBef>
                <a:spcPts val="500"/>
              </a:spcBef>
              <a:defRPr i="1" sz="1600">
                <a:latin typeface="Helvetica Neue"/>
                <a:ea typeface="Helvetica Neue"/>
                <a:cs typeface="Helvetica Neue"/>
                <a:sym typeface="Helvetica Neue"/>
              </a:defRPr>
            </a:p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Shape 191"/>
          <p:cNvSpPr/>
          <p:nvPr>
            <p:ph type="sldImg"/>
          </p:nvPr>
        </p:nvSpPr>
        <p:spPr>
          <a:prstGeom prst="rect">
            <a:avLst/>
          </a:prstGeom>
        </p:spPr>
        <p:txBody>
          <a:bodyPr/>
          <a:lstStyle/>
          <a:p>
            <a:pPr/>
          </a:p>
        </p:txBody>
      </p:sp>
      <p:sp>
        <p:nvSpPr>
          <p:cNvPr id="192" name="Shape 192"/>
          <p:cNvSpPr/>
          <p:nvPr>
            <p:ph type="body" sz="quarter" idx="1"/>
          </p:nvPr>
        </p:nvSpPr>
        <p:spPr>
          <a:prstGeom prst="rect">
            <a:avLst/>
          </a:prstGeom>
        </p:spPr>
        <p:txBody>
          <a:bodyPr/>
          <a:lstStyle/>
          <a:p>
            <a:pPr marL="320575" marR="1127819">
              <a:lnSpc>
                <a:spcPts val="1300"/>
              </a:lnSpc>
              <a:spcBef>
                <a:spcPts val="100"/>
              </a:spcBef>
              <a:tabLst>
                <a:tab pos="292100" algn="l"/>
              </a:tabLst>
              <a:defRPr i="1" spc="-13" sz="1600">
                <a:latin typeface="Helvetica Neue"/>
                <a:ea typeface="Helvetica Neue"/>
                <a:cs typeface="Helvetica Neue"/>
                <a:sym typeface="Helvetica Neue"/>
              </a:defRPr>
            </a:pPr>
          </a:p>
          <a:p>
            <a:pPr marL="320575" marR="1127819">
              <a:spcBef>
                <a:spcPts val="100"/>
              </a:spcBef>
              <a:tabLst>
                <a:tab pos="292100" algn="l"/>
              </a:tabLst>
              <a:defRPr i="1" spc="-13" sz="1600">
                <a:latin typeface="Helvetica Neue"/>
                <a:ea typeface="Helvetica Neue"/>
                <a:cs typeface="Helvetica Neue"/>
                <a:sym typeface="Helvetica Neue"/>
              </a:defRPr>
            </a:pPr>
            <a:r>
              <a:t>Thank you so much for attending. I sincerely appreciate you investing your time and energy into this webinar and it shows how special you are and how committed you are to achieving your goals. That is cool. There is very few people willing to do what it takes. Obviously you are one of those. Thanks so much for attending. Here is your bonus.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Shape 125"/>
          <p:cNvSpPr/>
          <p:nvPr>
            <p:ph type="sldImg"/>
          </p:nvPr>
        </p:nvSpPr>
        <p:spPr>
          <a:prstGeom prst="rect">
            <a:avLst/>
          </a:prstGeom>
        </p:spPr>
        <p:txBody>
          <a:bodyPr/>
          <a:lstStyle/>
          <a:p>
            <a:pPr/>
          </a:p>
        </p:txBody>
      </p:sp>
      <p:sp>
        <p:nvSpPr>
          <p:cNvPr id="126" name="Shape 126"/>
          <p:cNvSpPr/>
          <p:nvPr>
            <p:ph type="body" sz="quarter" idx="1"/>
          </p:nvPr>
        </p:nvSpPr>
        <p:spPr>
          <a:prstGeom prst="rect">
            <a:avLst/>
          </a:prstGeom>
        </p:spPr>
        <p:txBody>
          <a:bodyPr/>
          <a:lstStyle>
            <a:lvl1pPr marL="57149" marR="57149" defTabSz="914400">
              <a:buFont typeface="Gill Sans Light"/>
              <a:defRPr i="1" sz="1600">
                <a:uFill>
                  <a:solidFill>
                    <a:srgbClr val="000000"/>
                  </a:solidFill>
                </a:uFill>
                <a:latin typeface="Helvetica Neue"/>
                <a:ea typeface="Helvetica Neue"/>
                <a:cs typeface="Helvetica Neue"/>
                <a:sym typeface="Helvetica Neue"/>
              </a:defRPr>
            </a:lvl1pPr>
          </a:lstStyle>
          <a:p>
            <a:pPr/>
            <a:r>
              <a:t>First Slide Presented in Webinar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Shape 129"/>
          <p:cNvSpPr/>
          <p:nvPr>
            <p:ph type="sldImg"/>
          </p:nvPr>
        </p:nvSpPr>
        <p:spPr>
          <a:prstGeom prst="rect">
            <a:avLst/>
          </a:prstGeom>
        </p:spPr>
        <p:txBody>
          <a:bodyPr/>
          <a:lstStyle/>
          <a:p>
            <a:pPr/>
          </a:p>
        </p:txBody>
      </p:sp>
      <p:sp>
        <p:nvSpPr>
          <p:cNvPr id="130" name="Shape 130"/>
          <p:cNvSpPr/>
          <p:nvPr>
            <p:ph type="body" sz="quarter" idx="1"/>
          </p:nvPr>
        </p:nvSpPr>
        <p:spPr>
          <a:prstGeom prst="rect">
            <a:avLst/>
          </a:prstGeom>
        </p:spPr>
        <p:txBody>
          <a:bodyPr/>
          <a:lstStyle>
            <a:lvl1pPr>
              <a:lnSpc>
                <a:spcPct val="140000"/>
              </a:lnSpc>
              <a:spcBef>
                <a:spcPts val="500"/>
              </a:spcBef>
              <a:defRPr i="1" sz="1600">
                <a:latin typeface="Helvetica Neue"/>
                <a:ea typeface="Helvetica Neue"/>
                <a:cs typeface="Helvetica Neue"/>
                <a:sym typeface="Helvetica Neue"/>
              </a:defRPr>
            </a:lvl1pPr>
          </a:lstStyle>
          <a:p>
            <a:pPr/>
            <a:r>
              <a:t>Be sure to tell people, that if later on they want to adjust their screen size they can. However, you might be sharing some materials and putting up links so if they are on a device and the webinar is full screen, they may want to shrink the webinar down if they don’t see the links... all depends on their device and their personal settings on that device...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Shape 133"/>
          <p:cNvSpPr/>
          <p:nvPr>
            <p:ph type="sldImg"/>
          </p:nvPr>
        </p:nvSpPr>
        <p:spPr>
          <a:prstGeom prst="rect">
            <a:avLst/>
          </a:prstGeom>
        </p:spPr>
        <p:txBody>
          <a:bodyPr/>
          <a:lstStyle/>
          <a:p>
            <a:pPr/>
          </a:p>
        </p:txBody>
      </p:sp>
      <p:sp>
        <p:nvSpPr>
          <p:cNvPr id="134" name="Shape 134"/>
          <p:cNvSpPr/>
          <p:nvPr>
            <p:ph type="body" sz="quarter" idx="1"/>
          </p:nvPr>
        </p:nvSpPr>
        <p:spPr>
          <a:prstGeom prst="rect">
            <a:avLst/>
          </a:prstGeom>
        </p:spPr>
        <p:txBody>
          <a:bodyPr/>
          <a:lstStyle>
            <a:lvl1pPr>
              <a:defRPr i="1" sz="1600">
                <a:latin typeface="Helvetica Neue"/>
                <a:ea typeface="Helvetica Neue"/>
                <a:cs typeface="Helvetica Neue"/>
                <a:sym typeface="Helvetica Neue"/>
              </a:defRPr>
            </a:lvl1pPr>
          </a:lstStyle>
          <a:p>
            <a:pPr/>
            <a:r>
              <a:t>Did you know that ________________. (Present Contrarian or Statistic viewpoint to your Attendees).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Shape 138"/>
          <p:cNvSpPr/>
          <p:nvPr>
            <p:ph type="sldImg"/>
          </p:nvPr>
        </p:nvSpPr>
        <p:spPr>
          <a:prstGeom prst="rect">
            <a:avLst/>
          </a:prstGeom>
        </p:spPr>
        <p:txBody>
          <a:bodyPr/>
          <a:lstStyle/>
          <a:p>
            <a:pPr/>
          </a:p>
        </p:txBody>
      </p:sp>
      <p:sp>
        <p:nvSpPr>
          <p:cNvPr id="139" name="Shape 139"/>
          <p:cNvSpPr/>
          <p:nvPr>
            <p:ph type="body" sz="quarter" idx="1"/>
          </p:nvPr>
        </p:nvSpPr>
        <p:spPr>
          <a:prstGeom prst="rect">
            <a:avLst/>
          </a:prstGeom>
        </p:spPr>
        <p:txBody>
          <a:bodyPr/>
          <a:lstStyle>
            <a:lvl1pPr>
              <a:defRPr i="1" sz="1600">
                <a:latin typeface="Helvetica Neue"/>
                <a:ea typeface="Helvetica Neue"/>
                <a:cs typeface="Helvetica Neue"/>
                <a:sym typeface="Helvetica Neue"/>
              </a:defRPr>
            </a:lvl1pPr>
          </a:lstStyle>
          <a:p>
            <a:pPr/>
            <a:r>
              <a:t>That is why during this webinar, I promise to teach you how to solve….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Shape 144"/>
          <p:cNvSpPr/>
          <p:nvPr>
            <p:ph type="sldImg"/>
          </p:nvPr>
        </p:nvSpPr>
        <p:spPr>
          <a:prstGeom prst="rect">
            <a:avLst/>
          </a:prstGeom>
        </p:spPr>
        <p:txBody>
          <a:bodyPr/>
          <a:lstStyle/>
          <a:p>
            <a:pPr/>
          </a:p>
        </p:txBody>
      </p:sp>
      <p:sp>
        <p:nvSpPr>
          <p:cNvPr id="145" name="Shape 145"/>
          <p:cNvSpPr/>
          <p:nvPr>
            <p:ph type="body" sz="quarter" idx="1"/>
          </p:nvPr>
        </p:nvSpPr>
        <p:spPr>
          <a:prstGeom prst="rect">
            <a:avLst/>
          </a:prstGeom>
        </p:spPr>
        <p:txBody>
          <a:bodyPr/>
          <a:lstStyle>
            <a:lvl1pPr>
              <a:defRPr i="1" sz="1600">
                <a:latin typeface="Helvetica Neue"/>
                <a:ea typeface="Helvetica Neue"/>
                <a:cs typeface="Helvetica Neue"/>
                <a:sym typeface="Helvetica Neue"/>
              </a:defRPr>
            </a:lvl1pPr>
          </a:lstStyle>
          <a:p>
            <a:pPr/>
            <a:r>
              <a:t>To thank you for showing up and being committed to achieving these goals, I’m going to also give you _____________________________ to show my appreciation.  (One of above)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Shape 148"/>
          <p:cNvSpPr/>
          <p:nvPr>
            <p:ph type="sldImg"/>
          </p:nvPr>
        </p:nvSpPr>
        <p:spPr>
          <a:prstGeom prst="rect">
            <a:avLst/>
          </a:prstGeom>
        </p:spPr>
        <p:txBody>
          <a:bodyPr/>
          <a:lstStyle/>
          <a:p>
            <a:pPr/>
          </a:p>
        </p:txBody>
      </p:sp>
      <p:sp>
        <p:nvSpPr>
          <p:cNvPr id="149" name="Shape 149"/>
          <p:cNvSpPr/>
          <p:nvPr>
            <p:ph type="body" sz="quarter" idx="1"/>
          </p:nvPr>
        </p:nvSpPr>
        <p:spPr>
          <a:prstGeom prst="rect">
            <a:avLst/>
          </a:prstGeom>
        </p:spPr>
        <p:txBody>
          <a:bodyPr/>
          <a:lstStyle/>
          <a:p>
            <a:pPr marL="89296" marR="642937" indent="553640">
              <a:spcBef>
                <a:spcPts val="100"/>
              </a:spcBef>
              <a:defRPr i="1" sz="1100">
                <a:latin typeface="Times New Roman"/>
                <a:ea typeface="Times New Roman"/>
                <a:cs typeface="Times New Roman"/>
                <a:sym typeface="Times New Roman"/>
              </a:defRPr>
            </a:pPr>
          </a:p>
          <a:p>
            <a:pPr>
              <a:defRPr i="1" sz="1600">
                <a:latin typeface="Helvetica Neue"/>
                <a:ea typeface="Helvetica Neue"/>
                <a:cs typeface="Helvetica Neue"/>
                <a:sym typeface="Helvetica Neue"/>
              </a:defRPr>
            </a:pPr>
            <a:r>
              <a:t>Give brief overview of who you are and why you are a good person to teach this webinar.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Shape 152"/>
          <p:cNvSpPr/>
          <p:nvPr>
            <p:ph type="sldImg"/>
          </p:nvPr>
        </p:nvSpPr>
        <p:spPr>
          <a:prstGeom prst="rect">
            <a:avLst/>
          </a:prstGeom>
        </p:spPr>
        <p:txBody>
          <a:bodyPr/>
          <a:lstStyle/>
          <a:p>
            <a:pPr/>
          </a:p>
        </p:txBody>
      </p:sp>
      <p:sp>
        <p:nvSpPr>
          <p:cNvPr id="153" name="Shape 153"/>
          <p:cNvSpPr/>
          <p:nvPr>
            <p:ph type="body" sz="quarter" idx="1"/>
          </p:nvPr>
        </p:nvSpPr>
        <p:spPr>
          <a:prstGeom prst="rect">
            <a:avLst/>
          </a:prstGeom>
        </p:spPr>
        <p:txBody>
          <a:bodyPr/>
          <a:lstStyle>
            <a:lvl1pPr>
              <a:defRPr i="1" sz="1600">
                <a:latin typeface="Helvetica Neue"/>
                <a:ea typeface="Helvetica Neue"/>
                <a:cs typeface="Helvetica Neue"/>
                <a:sym typeface="Helvetica Neue"/>
              </a:defRPr>
            </a:lvl1pPr>
          </a:lstStyle>
          <a:p>
            <a:pPr/>
            <a:r>
              <a:t>And as we go along, send in your comments, questions and suggestions. I will cover those a bit later and make sure you get everything you need. OK. Lets get started.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Shape 156"/>
          <p:cNvSpPr/>
          <p:nvPr>
            <p:ph type="sldImg"/>
          </p:nvPr>
        </p:nvSpPr>
        <p:spPr>
          <a:prstGeom prst="rect">
            <a:avLst/>
          </a:prstGeom>
        </p:spPr>
        <p:txBody>
          <a:bodyPr/>
          <a:lstStyle/>
          <a:p>
            <a:pPr/>
          </a:p>
        </p:txBody>
      </p:sp>
      <p:sp>
        <p:nvSpPr>
          <p:cNvPr id="157" name="Shape 157"/>
          <p:cNvSpPr/>
          <p:nvPr>
            <p:ph type="body" sz="quarter" idx="1"/>
          </p:nvPr>
        </p:nvSpPr>
        <p:spPr>
          <a:prstGeom prst="rect">
            <a:avLst/>
          </a:prstGeom>
        </p:spPr>
        <p:txBody>
          <a:bodyPr/>
          <a:lstStyle>
            <a:lvl1pPr>
              <a:defRPr i="1" sz="1600">
                <a:latin typeface="Helvetica Neue"/>
                <a:ea typeface="Helvetica Neue"/>
                <a:cs typeface="Helvetica Neue"/>
                <a:sym typeface="Helvetica Neue"/>
              </a:defRPr>
            </a:lvl1pPr>
          </a:lstStyle>
          <a:p>
            <a:pPr/>
            <a:r>
              <a:t>Here is how you Solve the #1 Challenge. (Give a 3-8 minute content piece that solves the challenge, not a sales pitch to a product or service, content of 100% value that benefits your webinar attendees)</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prstGeom prst="rect">
            <a:avLst/>
          </a:prstGeom>
        </p:spPr>
        <p:txBody>
          <a:bodyPr/>
          <a:lstStyle/>
          <a:p>
            <a:pPr/>
            <a:r>
              <a:t>Title Text</a:t>
            </a:r>
          </a:p>
        </p:txBody>
      </p:sp>
      <p:sp>
        <p:nvSpPr>
          <p:cNvPr id="12" name="Body Level One…"/>
          <p:cNvSpPr txBox="1"/>
          <p:nvPr>
            <p:ph type="body" sz="quarter"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88" name="Image"/>
          <p:cNvSpPr/>
          <p:nvPr>
            <p:ph type="pic" sz="quarter" idx="13"/>
          </p:nvPr>
        </p:nvSpPr>
        <p:spPr>
          <a:xfrm>
            <a:off x="12905124" y="4594324"/>
            <a:ext cx="4826979" cy="6429376"/>
          </a:xfrm>
          <a:prstGeom prst="rect">
            <a:avLst/>
          </a:prstGeom>
          <a:ln w="9525">
            <a:round/>
          </a:ln>
          <a:effectLst/>
        </p:spPr>
        <p:txBody>
          <a:bodyPr lIns="91439" tIns="45719" rIns="91439" bIns="45719"/>
          <a:lstStyle/>
          <a:p>
            <a:pPr/>
          </a:p>
        </p:txBody>
      </p:sp>
      <p:sp>
        <p:nvSpPr>
          <p:cNvPr id="89" name="Title Text"/>
          <p:cNvSpPr txBox="1"/>
          <p:nvPr>
            <p:ph type="title"/>
          </p:nvPr>
        </p:nvSpPr>
        <p:spPr>
          <a:xfrm>
            <a:off x="6941343" y="1982390"/>
            <a:ext cx="11037096" cy="2477989"/>
          </a:xfrm>
          <a:prstGeom prst="rect">
            <a:avLst/>
          </a:prstGeom>
          <a:effectLst>
            <a:outerShdw sx="100000" sy="100000" kx="0" ky="0" algn="b" rotWithShape="0" blurRad="12700" dist="0" dir="5400000">
              <a:srgbClr val="FFFFFF"/>
            </a:outerShdw>
          </a:effectLst>
        </p:spPr>
        <p:txBody>
          <a:bodyPr anchor="ctr"/>
          <a:lstStyle>
            <a:lvl1pPr>
              <a:lnSpc>
                <a:spcPct val="100000"/>
              </a:lnSpc>
              <a:spcBef>
                <a:spcPts val="0"/>
              </a:spcBef>
              <a:defRPr spc="0" sz="9800">
                <a:solidFill>
                  <a:srgbClr val="6E603B"/>
                </a:solidFill>
              </a:defRPr>
            </a:lvl1pPr>
          </a:lstStyle>
          <a:p>
            <a:pPr/>
            <a:r>
              <a:t>Title Text</a:t>
            </a:r>
          </a:p>
        </p:txBody>
      </p:sp>
      <p:sp>
        <p:nvSpPr>
          <p:cNvPr id="90" name="Body Level One…"/>
          <p:cNvSpPr txBox="1"/>
          <p:nvPr>
            <p:ph type="body" sz="quarter" idx="1"/>
          </p:nvPr>
        </p:nvSpPr>
        <p:spPr>
          <a:xfrm>
            <a:off x="6941343" y="4594324"/>
            <a:ext cx="5317630" cy="6362404"/>
          </a:xfrm>
          <a:prstGeom prst="rect">
            <a:avLst/>
          </a:prstGeom>
          <a:effectLst/>
        </p:spPr>
        <p:txBody>
          <a:bodyPr anchor="ctr"/>
          <a:lstStyle>
            <a:lvl1pPr marL="890250" indent="-572750" algn="l">
              <a:spcBef>
                <a:spcPts val="4900"/>
              </a:spcBef>
              <a:buSzPct val="45000"/>
              <a:buFont typeface="American Typewriter"/>
              <a:buBlip>
                <a:blip r:embed="rId2"/>
              </a:buBlip>
              <a:defRPr spc="0" sz="4200">
                <a:solidFill>
                  <a:srgbClr val="93741C"/>
                </a:solidFill>
                <a:latin typeface="Palatino"/>
                <a:ea typeface="Palatino"/>
                <a:cs typeface="Palatino"/>
                <a:sym typeface="Palatino"/>
              </a:defRPr>
            </a:lvl1pPr>
            <a:lvl2pPr marL="1334750" indent="-572750" algn="l">
              <a:spcBef>
                <a:spcPts val="4900"/>
              </a:spcBef>
              <a:buSzPct val="45000"/>
              <a:buFont typeface="American Typewriter"/>
              <a:buBlip>
                <a:blip r:embed="rId2"/>
              </a:buBlip>
              <a:defRPr spc="0" sz="4200">
                <a:solidFill>
                  <a:srgbClr val="93741C"/>
                </a:solidFill>
                <a:latin typeface="Palatino"/>
                <a:ea typeface="Palatino"/>
                <a:cs typeface="Palatino"/>
                <a:sym typeface="Palatino"/>
              </a:defRPr>
            </a:lvl2pPr>
            <a:lvl3pPr marL="1779250" indent="-572750" algn="l">
              <a:spcBef>
                <a:spcPts val="4900"/>
              </a:spcBef>
              <a:buSzPct val="45000"/>
              <a:buFont typeface="American Typewriter"/>
              <a:buBlip>
                <a:blip r:embed="rId2"/>
              </a:buBlip>
              <a:defRPr spc="0" sz="4200">
                <a:solidFill>
                  <a:srgbClr val="93741C"/>
                </a:solidFill>
                <a:latin typeface="Palatino"/>
                <a:ea typeface="Palatino"/>
                <a:cs typeface="Palatino"/>
                <a:sym typeface="Palatino"/>
              </a:defRPr>
            </a:lvl3pPr>
            <a:lvl4pPr marL="2223750" indent="-572750" algn="l">
              <a:spcBef>
                <a:spcPts val="4900"/>
              </a:spcBef>
              <a:buSzPct val="45000"/>
              <a:buFont typeface="American Typewriter"/>
              <a:buBlip>
                <a:blip r:embed="rId2"/>
              </a:buBlip>
              <a:defRPr spc="0" sz="4200">
                <a:solidFill>
                  <a:srgbClr val="93741C"/>
                </a:solidFill>
                <a:latin typeface="Palatino"/>
                <a:ea typeface="Palatino"/>
                <a:cs typeface="Palatino"/>
                <a:sym typeface="Palatino"/>
              </a:defRPr>
            </a:lvl4pPr>
            <a:lvl5pPr marL="2668250" indent="-572750" algn="l">
              <a:spcBef>
                <a:spcPts val="4900"/>
              </a:spcBef>
              <a:buSzPct val="45000"/>
              <a:buFont typeface="American Typewriter"/>
              <a:buBlip>
                <a:blip r:embed="rId2"/>
              </a:buBlip>
              <a:defRPr spc="0" sz="4200">
                <a:solidFill>
                  <a:srgbClr val="93741C"/>
                </a:solidFill>
                <a:latin typeface="Palatino"/>
                <a:ea typeface="Palatino"/>
                <a:cs typeface="Palatino"/>
                <a:sym typeface="Palatino"/>
              </a:defRPr>
            </a:lvl5pPr>
          </a:lstStyle>
          <a:p>
            <a:pPr/>
            <a:r>
              <a:t>Body Level One</a:t>
            </a:r>
          </a:p>
          <a:p>
            <a:pPr lvl="1"/>
            <a:r>
              <a:t>Body Level Two</a:t>
            </a:r>
          </a:p>
          <a:p>
            <a:pPr lvl="2"/>
            <a:r>
              <a:t>Body Level Three</a:t>
            </a:r>
          </a:p>
          <a:p>
            <a:pPr lvl="3"/>
            <a:r>
              <a:t>Body Level Four</a:t>
            </a:r>
          </a:p>
          <a:p>
            <a:pPr lvl="4"/>
            <a:r>
              <a:t>Body Level Five</a:t>
            </a:r>
          </a:p>
        </p:txBody>
      </p:sp>
      <p:sp>
        <p:nvSpPr>
          <p:cNvPr id="91" name="Slide Number"/>
          <p:cNvSpPr txBox="1"/>
          <p:nvPr>
            <p:ph type="sldNum" sz="quarter" idx="2"/>
          </p:nvPr>
        </p:nvSpPr>
        <p:spPr>
          <a:xfrm>
            <a:off x="11985674" y="11224617"/>
            <a:ext cx="399257" cy="475457"/>
          </a:xfrm>
          <a:prstGeom prst="rect">
            <a:avLst/>
          </a:prstGeom>
          <a:effectLst/>
        </p:spPr>
        <p:txBody>
          <a:bodyPr/>
          <a:lstStyle>
            <a:lvl1pPr marR="964406">
              <a:lnSpc>
                <a:spcPct val="100000"/>
              </a:lnSpc>
              <a:spcBef>
                <a:spcPts val="0"/>
              </a:spcBef>
              <a:defRPr spc="0">
                <a:solidFill>
                  <a:srgbClr val="93741C"/>
                </a:solidFill>
                <a:latin typeface="Palatino"/>
                <a:ea typeface="Palatino"/>
                <a:cs typeface="Palatino"/>
                <a:sym typeface="Palatin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 Left">
    <p:spTree>
      <p:nvGrpSpPr>
        <p:cNvPr id="1" name=""/>
        <p:cNvGrpSpPr/>
        <p:nvPr/>
      </p:nvGrpSpPr>
      <p:grpSpPr>
        <a:xfrm>
          <a:off x="0" y="0"/>
          <a:ext cx="0" cy="0"/>
          <a:chOff x="0" y="0"/>
          <a:chExt cx="0" cy="0"/>
        </a:xfrm>
      </p:grpSpPr>
      <p:sp>
        <p:nvSpPr>
          <p:cNvPr id="98" name="Title Text"/>
          <p:cNvSpPr txBox="1"/>
          <p:nvPr>
            <p:ph type="title"/>
          </p:nvPr>
        </p:nvSpPr>
        <p:spPr>
          <a:xfrm>
            <a:off x="6941343" y="1982390"/>
            <a:ext cx="11037096" cy="2477989"/>
          </a:xfrm>
          <a:prstGeom prst="rect">
            <a:avLst/>
          </a:prstGeom>
          <a:effectLst>
            <a:outerShdw sx="100000" sy="100000" kx="0" ky="0" algn="b" rotWithShape="0" blurRad="12700" dist="0" dir="5400000">
              <a:srgbClr val="FFFFFF"/>
            </a:outerShdw>
          </a:effectLst>
        </p:spPr>
        <p:txBody>
          <a:bodyPr anchor="ctr"/>
          <a:lstStyle>
            <a:lvl1pPr>
              <a:lnSpc>
                <a:spcPct val="100000"/>
              </a:lnSpc>
              <a:spcBef>
                <a:spcPts val="0"/>
              </a:spcBef>
              <a:defRPr spc="0" sz="9800">
                <a:solidFill>
                  <a:srgbClr val="6E603B"/>
                </a:solidFill>
              </a:defRPr>
            </a:lvl1pPr>
          </a:lstStyle>
          <a:p>
            <a:pPr/>
            <a:r>
              <a:t>Title Text</a:t>
            </a:r>
          </a:p>
        </p:txBody>
      </p:sp>
      <p:sp>
        <p:nvSpPr>
          <p:cNvPr id="99" name="Body Level One…"/>
          <p:cNvSpPr txBox="1"/>
          <p:nvPr>
            <p:ph type="body" sz="quarter" idx="1"/>
          </p:nvPr>
        </p:nvSpPr>
        <p:spPr>
          <a:xfrm>
            <a:off x="6941343" y="4594324"/>
            <a:ext cx="5317630" cy="6362404"/>
          </a:xfrm>
          <a:prstGeom prst="rect">
            <a:avLst/>
          </a:prstGeom>
          <a:effectLst/>
        </p:spPr>
        <p:txBody>
          <a:bodyPr anchor="ctr"/>
          <a:lstStyle>
            <a:lvl1pPr marL="890250" indent="-572750" algn="l">
              <a:spcBef>
                <a:spcPts val="4900"/>
              </a:spcBef>
              <a:buSzPct val="45000"/>
              <a:buFont typeface="American Typewriter"/>
              <a:buBlip>
                <a:blip r:embed="rId2"/>
              </a:buBlip>
              <a:defRPr spc="0" sz="4200">
                <a:solidFill>
                  <a:srgbClr val="93741C"/>
                </a:solidFill>
                <a:latin typeface="Palatino"/>
                <a:ea typeface="Palatino"/>
                <a:cs typeface="Palatino"/>
                <a:sym typeface="Palatino"/>
              </a:defRPr>
            </a:lvl1pPr>
            <a:lvl2pPr marL="1334750" indent="-572750" algn="l">
              <a:spcBef>
                <a:spcPts val="4900"/>
              </a:spcBef>
              <a:buSzPct val="45000"/>
              <a:buFont typeface="American Typewriter"/>
              <a:buBlip>
                <a:blip r:embed="rId2"/>
              </a:buBlip>
              <a:defRPr spc="0" sz="4200">
                <a:solidFill>
                  <a:srgbClr val="93741C"/>
                </a:solidFill>
                <a:latin typeface="Palatino"/>
                <a:ea typeface="Palatino"/>
                <a:cs typeface="Palatino"/>
                <a:sym typeface="Palatino"/>
              </a:defRPr>
            </a:lvl2pPr>
            <a:lvl3pPr marL="1779250" indent="-572750" algn="l">
              <a:spcBef>
                <a:spcPts val="4900"/>
              </a:spcBef>
              <a:buSzPct val="45000"/>
              <a:buFont typeface="American Typewriter"/>
              <a:buBlip>
                <a:blip r:embed="rId2"/>
              </a:buBlip>
              <a:defRPr spc="0" sz="4200">
                <a:solidFill>
                  <a:srgbClr val="93741C"/>
                </a:solidFill>
                <a:latin typeface="Palatino"/>
                <a:ea typeface="Palatino"/>
                <a:cs typeface="Palatino"/>
                <a:sym typeface="Palatino"/>
              </a:defRPr>
            </a:lvl3pPr>
            <a:lvl4pPr marL="2223750" indent="-572750" algn="l">
              <a:spcBef>
                <a:spcPts val="4900"/>
              </a:spcBef>
              <a:buSzPct val="45000"/>
              <a:buFont typeface="American Typewriter"/>
              <a:buBlip>
                <a:blip r:embed="rId2"/>
              </a:buBlip>
              <a:defRPr spc="0" sz="4200">
                <a:solidFill>
                  <a:srgbClr val="93741C"/>
                </a:solidFill>
                <a:latin typeface="Palatino"/>
                <a:ea typeface="Palatino"/>
                <a:cs typeface="Palatino"/>
                <a:sym typeface="Palatino"/>
              </a:defRPr>
            </a:lvl4pPr>
            <a:lvl5pPr marL="2668250" indent="-572750" algn="l">
              <a:spcBef>
                <a:spcPts val="4900"/>
              </a:spcBef>
              <a:buSzPct val="45000"/>
              <a:buFont typeface="American Typewriter"/>
              <a:buBlip>
                <a:blip r:embed="rId2"/>
              </a:buBlip>
              <a:defRPr spc="0" sz="4200">
                <a:solidFill>
                  <a:srgbClr val="93741C"/>
                </a:solidFill>
                <a:latin typeface="Palatino"/>
                <a:ea typeface="Palatino"/>
                <a:cs typeface="Palatino"/>
                <a:sym typeface="Palatino"/>
              </a:defRPr>
            </a:lvl5pPr>
          </a:lstStyle>
          <a:p>
            <a:pPr/>
            <a:r>
              <a:t>Body Level One</a:t>
            </a:r>
          </a:p>
          <a:p>
            <a:pPr lvl="1"/>
            <a:r>
              <a:t>Body Level Two</a:t>
            </a:r>
          </a:p>
          <a:p>
            <a:pPr lvl="2"/>
            <a:r>
              <a:t>Body Level Three</a:t>
            </a:r>
          </a:p>
          <a:p>
            <a:pPr lvl="3"/>
            <a:r>
              <a:t>Body Level Four</a:t>
            </a:r>
          </a:p>
          <a:p>
            <a:pPr lvl="4"/>
            <a:r>
              <a:t>Body Level Five</a:t>
            </a:r>
          </a:p>
        </p:txBody>
      </p:sp>
      <p:sp>
        <p:nvSpPr>
          <p:cNvPr id="100" name="Slide Number"/>
          <p:cNvSpPr txBox="1"/>
          <p:nvPr>
            <p:ph type="sldNum" sz="quarter" idx="2"/>
          </p:nvPr>
        </p:nvSpPr>
        <p:spPr>
          <a:xfrm>
            <a:off x="11985674" y="11224617"/>
            <a:ext cx="399257" cy="475457"/>
          </a:xfrm>
          <a:prstGeom prst="rect">
            <a:avLst/>
          </a:prstGeom>
          <a:effectLst/>
        </p:spPr>
        <p:txBody>
          <a:bodyPr/>
          <a:lstStyle>
            <a:lvl1pPr marR="964406">
              <a:lnSpc>
                <a:spcPct val="100000"/>
              </a:lnSpc>
              <a:spcBef>
                <a:spcPts val="0"/>
              </a:spcBef>
              <a:defRPr spc="0">
                <a:solidFill>
                  <a:srgbClr val="93741C"/>
                </a:solidFill>
                <a:latin typeface="Palatino"/>
                <a:ea typeface="Palatino"/>
                <a:cs typeface="Palatino"/>
                <a:sym typeface="Palatin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 Right">
    <p:spTree>
      <p:nvGrpSpPr>
        <p:cNvPr id="1" name=""/>
        <p:cNvGrpSpPr/>
        <p:nvPr/>
      </p:nvGrpSpPr>
      <p:grpSpPr>
        <a:xfrm>
          <a:off x="0" y="0"/>
          <a:ext cx="0" cy="0"/>
          <a:chOff x="0" y="0"/>
          <a:chExt cx="0" cy="0"/>
        </a:xfrm>
      </p:grpSpPr>
      <p:sp>
        <p:nvSpPr>
          <p:cNvPr id="107" name="Title Text"/>
          <p:cNvSpPr txBox="1"/>
          <p:nvPr>
            <p:ph type="title"/>
          </p:nvPr>
        </p:nvSpPr>
        <p:spPr>
          <a:xfrm>
            <a:off x="6941343" y="1982390"/>
            <a:ext cx="11037096" cy="2477989"/>
          </a:xfrm>
          <a:prstGeom prst="rect">
            <a:avLst/>
          </a:prstGeom>
          <a:effectLst>
            <a:outerShdw sx="100000" sy="100000" kx="0" ky="0" algn="b" rotWithShape="0" blurRad="12700" dist="0" dir="5400000">
              <a:srgbClr val="FFFFFF"/>
            </a:outerShdw>
          </a:effectLst>
        </p:spPr>
        <p:txBody>
          <a:bodyPr anchor="ctr"/>
          <a:lstStyle>
            <a:lvl1pPr>
              <a:lnSpc>
                <a:spcPct val="100000"/>
              </a:lnSpc>
              <a:spcBef>
                <a:spcPts val="0"/>
              </a:spcBef>
              <a:defRPr spc="0" sz="9800">
                <a:solidFill>
                  <a:srgbClr val="6E603B"/>
                </a:solidFill>
              </a:defRPr>
            </a:lvl1pPr>
          </a:lstStyle>
          <a:p>
            <a:pPr/>
            <a:r>
              <a:t>Title Text</a:t>
            </a:r>
          </a:p>
        </p:txBody>
      </p:sp>
      <p:sp>
        <p:nvSpPr>
          <p:cNvPr id="108" name="Body Level One…"/>
          <p:cNvSpPr txBox="1"/>
          <p:nvPr>
            <p:ph type="body" sz="quarter" idx="1"/>
          </p:nvPr>
        </p:nvSpPr>
        <p:spPr>
          <a:xfrm>
            <a:off x="13799343" y="4594324"/>
            <a:ext cx="4179095" cy="6362404"/>
          </a:xfrm>
          <a:prstGeom prst="rect">
            <a:avLst/>
          </a:prstGeom>
          <a:effectLst/>
        </p:spPr>
        <p:txBody>
          <a:bodyPr anchor="ctr"/>
          <a:lstStyle>
            <a:lvl1pPr marL="890250" indent="-572750" algn="l">
              <a:spcBef>
                <a:spcPts val="4900"/>
              </a:spcBef>
              <a:buSzPct val="45000"/>
              <a:buFont typeface="American Typewriter"/>
              <a:buBlip>
                <a:blip r:embed="rId2"/>
              </a:buBlip>
              <a:defRPr spc="0" sz="4200">
                <a:solidFill>
                  <a:srgbClr val="93741C"/>
                </a:solidFill>
                <a:latin typeface="Palatino"/>
                <a:ea typeface="Palatino"/>
                <a:cs typeface="Palatino"/>
                <a:sym typeface="Palatino"/>
              </a:defRPr>
            </a:lvl1pPr>
            <a:lvl2pPr marL="1334750" indent="-572750" algn="l">
              <a:spcBef>
                <a:spcPts val="4900"/>
              </a:spcBef>
              <a:buSzPct val="45000"/>
              <a:buFont typeface="American Typewriter"/>
              <a:buBlip>
                <a:blip r:embed="rId2"/>
              </a:buBlip>
              <a:defRPr spc="0" sz="4200">
                <a:solidFill>
                  <a:srgbClr val="93741C"/>
                </a:solidFill>
                <a:latin typeface="Palatino"/>
                <a:ea typeface="Palatino"/>
                <a:cs typeface="Palatino"/>
                <a:sym typeface="Palatino"/>
              </a:defRPr>
            </a:lvl2pPr>
            <a:lvl3pPr marL="1779250" indent="-572750" algn="l">
              <a:spcBef>
                <a:spcPts val="4900"/>
              </a:spcBef>
              <a:buSzPct val="45000"/>
              <a:buFont typeface="American Typewriter"/>
              <a:buBlip>
                <a:blip r:embed="rId2"/>
              </a:buBlip>
              <a:defRPr spc="0" sz="4200">
                <a:solidFill>
                  <a:srgbClr val="93741C"/>
                </a:solidFill>
                <a:latin typeface="Palatino"/>
                <a:ea typeface="Palatino"/>
                <a:cs typeface="Palatino"/>
                <a:sym typeface="Palatino"/>
              </a:defRPr>
            </a:lvl3pPr>
            <a:lvl4pPr marL="2223750" indent="-572750" algn="l">
              <a:spcBef>
                <a:spcPts val="4900"/>
              </a:spcBef>
              <a:buSzPct val="45000"/>
              <a:buFont typeface="American Typewriter"/>
              <a:buBlip>
                <a:blip r:embed="rId2"/>
              </a:buBlip>
              <a:defRPr spc="0" sz="4200">
                <a:solidFill>
                  <a:srgbClr val="93741C"/>
                </a:solidFill>
                <a:latin typeface="Palatino"/>
                <a:ea typeface="Palatino"/>
                <a:cs typeface="Palatino"/>
                <a:sym typeface="Palatino"/>
              </a:defRPr>
            </a:lvl4pPr>
            <a:lvl5pPr marL="2668250" indent="-572750" algn="l">
              <a:spcBef>
                <a:spcPts val="4900"/>
              </a:spcBef>
              <a:buSzPct val="45000"/>
              <a:buFont typeface="American Typewriter"/>
              <a:buBlip>
                <a:blip r:embed="rId2"/>
              </a:buBlip>
              <a:defRPr spc="0" sz="4200">
                <a:solidFill>
                  <a:srgbClr val="93741C"/>
                </a:solidFill>
                <a:latin typeface="Palatino"/>
                <a:ea typeface="Palatino"/>
                <a:cs typeface="Palatino"/>
                <a:sym typeface="Palatino"/>
              </a:defRPr>
            </a:lvl5pPr>
          </a:lstStyle>
          <a:p>
            <a:pPr/>
            <a:r>
              <a:t>Body Level One</a:t>
            </a:r>
          </a:p>
          <a:p>
            <a:pPr lvl="1"/>
            <a:r>
              <a:t>Body Level Two</a:t>
            </a:r>
          </a:p>
          <a:p>
            <a:pPr lvl="2"/>
            <a:r>
              <a:t>Body Level Three</a:t>
            </a:r>
          </a:p>
          <a:p>
            <a:pPr lvl="3"/>
            <a:r>
              <a:t>Body Level Four</a:t>
            </a:r>
          </a:p>
          <a:p>
            <a:pPr lvl="4"/>
            <a:r>
              <a:t>Body Level Five</a:t>
            </a:r>
          </a:p>
        </p:txBody>
      </p:sp>
      <p:sp>
        <p:nvSpPr>
          <p:cNvPr id="109" name="Slide Number"/>
          <p:cNvSpPr txBox="1"/>
          <p:nvPr>
            <p:ph type="sldNum" sz="quarter" idx="2"/>
          </p:nvPr>
        </p:nvSpPr>
        <p:spPr>
          <a:xfrm>
            <a:off x="11985674" y="11224617"/>
            <a:ext cx="399257" cy="475457"/>
          </a:xfrm>
          <a:prstGeom prst="rect">
            <a:avLst/>
          </a:prstGeom>
          <a:effectLst/>
        </p:spPr>
        <p:txBody>
          <a:bodyPr/>
          <a:lstStyle>
            <a:lvl1pPr marR="964406">
              <a:lnSpc>
                <a:spcPct val="100000"/>
              </a:lnSpc>
              <a:spcBef>
                <a:spcPts val="0"/>
              </a:spcBef>
              <a:defRPr spc="0">
                <a:solidFill>
                  <a:srgbClr val="93741C"/>
                </a:solidFill>
                <a:latin typeface="Palatino"/>
                <a:ea typeface="Palatino"/>
                <a:cs typeface="Palatino"/>
                <a:sym typeface="Palatin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20" name="Title Text"/>
          <p:cNvSpPr txBox="1"/>
          <p:nvPr>
            <p:ph type="title"/>
          </p:nvPr>
        </p:nvSpPr>
        <p:spPr>
          <a:xfrm>
            <a:off x="6941343" y="1982390"/>
            <a:ext cx="11037096" cy="2477989"/>
          </a:xfrm>
          <a:prstGeom prst="rect">
            <a:avLst/>
          </a:prstGeom>
          <a:effectLst>
            <a:outerShdw sx="100000" sy="100000" kx="0" ky="0" algn="b" rotWithShape="0" blurRad="12700" dist="0" dir="5400000">
              <a:srgbClr val="FFFFFF"/>
            </a:outerShdw>
          </a:effectLst>
        </p:spPr>
        <p:txBody>
          <a:bodyPr anchor="ctr"/>
          <a:lstStyle>
            <a:lvl1pPr>
              <a:lnSpc>
                <a:spcPct val="100000"/>
              </a:lnSpc>
              <a:spcBef>
                <a:spcPts val="0"/>
              </a:spcBef>
              <a:defRPr spc="0" sz="10600">
                <a:solidFill>
                  <a:srgbClr val="6E603B"/>
                </a:solidFill>
              </a:defRPr>
            </a:lvl1pPr>
          </a:lstStyle>
          <a:p>
            <a:pPr/>
            <a:r>
              <a:t>Title Text</a:t>
            </a:r>
          </a:p>
        </p:txBody>
      </p:sp>
      <p:sp>
        <p:nvSpPr>
          <p:cNvPr id="21" name="Body Level One…"/>
          <p:cNvSpPr txBox="1"/>
          <p:nvPr>
            <p:ph type="body" sz="half" idx="1"/>
          </p:nvPr>
        </p:nvSpPr>
        <p:spPr>
          <a:xfrm>
            <a:off x="6941343" y="4594324"/>
            <a:ext cx="11037096" cy="6362404"/>
          </a:xfrm>
          <a:prstGeom prst="rect">
            <a:avLst/>
          </a:prstGeom>
          <a:effectLst/>
        </p:spPr>
        <p:txBody>
          <a:bodyPr anchor="ctr"/>
          <a:lstStyle>
            <a:lvl1pPr marL="905090" indent="-587590" algn="l">
              <a:spcBef>
                <a:spcPts val="4700"/>
              </a:spcBef>
              <a:buSzPct val="45000"/>
              <a:buFont typeface="American Typewriter"/>
              <a:buBlip>
                <a:blip r:embed="rId2"/>
              </a:buBlip>
              <a:defRPr spc="0">
                <a:solidFill>
                  <a:srgbClr val="93741C"/>
                </a:solidFill>
                <a:latin typeface="Palatino"/>
                <a:ea typeface="Palatino"/>
                <a:cs typeface="Palatino"/>
                <a:sym typeface="Palatino"/>
              </a:defRPr>
            </a:lvl1pPr>
            <a:lvl2pPr marL="1349590" indent="-587590" algn="l">
              <a:spcBef>
                <a:spcPts val="4700"/>
              </a:spcBef>
              <a:buSzPct val="45000"/>
              <a:buFont typeface="American Typewriter"/>
              <a:buBlip>
                <a:blip r:embed="rId2"/>
              </a:buBlip>
              <a:defRPr spc="0">
                <a:solidFill>
                  <a:srgbClr val="93741C"/>
                </a:solidFill>
                <a:latin typeface="Palatino"/>
                <a:ea typeface="Palatino"/>
                <a:cs typeface="Palatino"/>
                <a:sym typeface="Palatino"/>
              </a:defRPr>
            </a:lvl2pPr>
            <a:lvl3pPr marL="1794090" indent="-587590" algn="l">
              <a:spcBef>
                <a:spcPts val="4700"/>
              </a:spcBef>
              <a:buSzPct val="45000"/>
              <a:buFont typeface="American Typewriter"/>
              <a:buBlip>
                <a:blip r:embed="rId2"/>
              </a:buBlip>
              <a:defRPr spc="0">
                <a:solidFill>
                  <a:srgbClr val="93741C"/>
                </a:solidFill>
                <a:latin typeface="Palatino"/>
                <a:ea typeface="Palatino"/>
                <a:cs typeface="Palatino"/>
                <a:sym typeface="Palatino"/>
              </a:defRPr>
            </a:lvl3pPr>
            <a:lvl4pPr marL="2238590" indent="-587590" algn="l">
              <a:spcBef>
                <a:spcPts val="4700"/>
              </a:spcBef>
              <a:buSzPct val="45000"/>
              <a:buFont typeface="American Typewriter"/>
              <a:buBlip>
                <a:blip r:embed="rId2"/>
              </a:buBlip>
              <a:defRPr spc="0">
                <a:solidFill>
                  <a:srgbClr val="93741C"/>
                </a:solidFill>
                <a:latin typeface="Palatino"/>
                <a:ea typeface="Palatino"/>
                <a:cs typeface="Palatino"/>
                <a:sym typeface="Palatino"/>
              </a:defRPr>
            </a:lvl4pPr>
            <a:lvl5pPr marL="2683090" indent="-587590" algn="l">
              <a:spcBef>
                <a:spcPts val="4700"/>
              </a:spcBef>
              <a:buSzPct val="45000"/>
              <a:buFont typeface="American Typewriter"/>
              <a:buBlip>
                <a:blip r:embed="rId2"/>
              </a:buBlip>
              <a:defRPr spc="0">
                <a:solidFill>
                  <a:srgbClr val="93741C"/>
                </a:solidFill>
                <a:latin typeface="Palatino"/>
                <a:ea typeface="Palatino"/>
                <a:cs typeface="Palatino"/>
                <a:sym typeface="Palatino"/>
              </a:defRPr>
            </a:lvl5p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xfrm>
            <a:off x="11985674" y="11224617"/>
            <a:ext cx="399257" cy="475457"/>
          </a:xfrm>
          <a:prstGeom prst="rect">
            <a:avLst/>
          </a:prstGeom>
          <a:effectLst/>
        </p:spPr>
        <p:txBody>
          <a:bodyPr/>
          <a:lstStyle>
            <a:lvl1pPr marR="964406">
              <a:lnSpc>
                <a:spcPct val="100000"/>
              </a:lnSpc>
              <a:spcBef>
                <a:spcPts val="0"/>
              </a:spcBef>
              <a:defRPr spc="0">
                <a:solidFill>
                  <a:srgbClr val="93741C"/>
                </a:solidFill>
                <a:latin typeface="Palatino"/>
                <a:ea typeface="Palatino"/>
                <a:cs typeface="Palatino"/>
                <a:sym typeface="Palatin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 2 Column">
    <p:spTree>
      <p:nvGrpSpPr>
        <p:cNvPr id="1" name=""/>
        <p:cNvGrpSpPr/>
        <p:nvPr/>
      </p:nvGrpSpPr>
      <p:grpSpPr>
        <a:xfrm>
          <a:off x="0" y="0"/>
          <a:ext cx="0" cy="0"/>
          <a:chOff x="0" y="0"/>
          <a:chExt cx="0" cy="0"/>
        </a:xfrm>
      </p:grpSpPr>
      <p:sp>
        <p:nvSpPr>
          <p:cNvPr id="29" name="Title Text"/>
          <p:cNvSpPr txBox="1"/>
          <p:nvPr>
            <p:ph type="title"/>
          </p:nvPr>
        </p:nvSpPr>
        <p:spPr>
          <a:xfrm>
            <a:off x="6941343" y="1982390"/>
            <a:ext cx="11037096" cy="2477989"/>
          </a:xfrm>
          <a:prstGeom prst="rect">
            <a:avLst/>
          </a:prstGeom>
          <a:effectLst>
            <a:outerShdw sx="100000" sy="100000" kx="0" ky="0" algn="b" rotWithShape="0" blurRad="12700" dist="0" dir="5400000">
              <a:srgbClr val="FFFFFF"/>
            </a:outerShdw>
          </a:effectLst>
        </p:spPr>
        <p:txBody>
          <a:bodyPr anchor="ctr"/>
          <a:lstStyle>
            <a:lvl1pPr>
              <a:lnSpc>
                <a:spcPct val="100000"/>
              </a:lnSpc>
              <a:spcBef>
                <a:spcPts val="0"/>
              </a:spcBef>
              <a:defRPr spc="0" sz="10600">
                <a:solidFill>
                  <a:srgbClr val="6E603B"/>
                </a:solidFill>
              </a:defRPr>
            </a:lvl1pPr>
          </a:lstStyle>
          <a:p>
            <a:pPr/>
            <a:r>
              <a:t>Title Text</a:t>
            </a:r>
          </a:p>
        </p:txBody>
      </p:sp>
      <p:sp>
        <p:nvSpPr>
          <p:cNvPr id="30" name="Body Level One…"/>
          <p:cNvSpPr txBox="1"/>
          <p:nvPr>
            <p:ph type="body" sz="half" idx="1"/>
          </p:nvPr>
        </p:nvSpPr>
        <p:spPr>
          <a:xfrm>
            <a:off x="6941343" y="4594324"/>
            <a:ext cx="11037096" cy="6362404"/>
          </a:xfrm>
          <a:prstGeom prst="rect">
            <a:avLst/>
          </a:prstGeom>
          <a:effectLst/>
        </p:spPr>
        <p:txBody>
          <a:bodyPr numCol="2" spcCol="551854"/>
          <a:lstStyle>
            <a:lvl1pPr marL="890250" indent="-572750" algn="l">
              <a:spcBef>
                <a:spcPts val="4900"/>
              </a:spcBef>
              <a:buSzPct val="45000"/>
              <a:buFont typeface="American Typewriter"/>
              <a:buBlip>
                <a:blip r:embed="rId2"/>
              </a:buBlip>
              <a:defRPr spc="0" sz="4200">
                <a:solidFill>
                  <a:srgbClr val="93741C"/>
                </a:solidFill>
                <a:latin typeface="Palatino"/>
                <a:ea typeface="Palatino"/>
                <a:cs typeface="Palatino"/>
                <a:sym typeface="Palatino"/>
              </a:defRPr>
            </a:lvl1pPr>
            <a:lvl2pPr marL="1334750" indent="-572750" algn="l">
              <a:spcBef>
                <a:spcPts val="4900"/>
              </a:spcBef>
              <a:buSzPct val="45000"/>
              <a:buFont typeface="American Typewriter"/>
              <a:buBlip>
                <a:blip r:embed="rId2"/>
              </a:buBlip>
              <a:defRPr spc="0" sz="4200">
                <a:solidFill>
                  <a:srgbClr val="93741C"/>
                </a:solidFill>
                <a:latin typeface="Palatino"/>
                <a:ea typeface="Palatino"/>
                <a:cs typeface="Palatino"/>
                <a:sym typeface="Palatino"/>
              </a:defRPr>
            </a:lvl2pPr>
            <a:lvl3pPr marL="1779250" indent="-572750" algn="l">
              <a:spcBef>
                <a:spcPts val="4900"/>
              </a:spcBef>
              <a:buSzPct val="45000"/>
              <a:buFont typeface="American Typewriter"/>
              <a:buBlip>
                <a:blip r:embed="rId2"/>
              </a:buBlip>
              <a:defRPr spc="0" sz="4200">
                <a:solidFill>
                  <a:srgbClr val="93741C"/>
                </a:solidFill>
                <a:latin typeface="Palatino"/>
                <a:ea typeface="Palatino"/>
                <a:cs typeface="Palatino"/>
                <a:sym typeface="Palatino"/>
              </a:defRPr>
            </a:lvl3pPr>
            <a:lvl4pPr marL="2223750" indent="-572750" algn="l">
              <a:spcBef>
                <a:spcPts val="4900"/>
              </a:spcBef>
              <a:buSzPct val="45000"/>
              <a:buFont typeface="American Typewriter"/>
              <a:buBlip>
                <a:blip r:embed="rId2"/>
              </a:buBlip>
              <a:defRPr spc="0" sz="4200">
                <a:solidFill>
                  <a:srgbClr val="93741C"/>
                </a:solidFill>
                <a:latin typeface="Palatino"/>
                <a:ea typeface="Palatino"/>
                <a:cs typeface="Palatino"/>
                <a:sym typeface="Palatino"/>
              </a:defRPr>
            </a:lvl4pPr>
            <a:lvl5pPr marL="2668250" indent="-572750" algn="l">
              <a:spcBef>
                <a:spcPts val="4900"/>
              </a:spcBef>
              <a:buSzPct val="45000"/>
              <a:buFont typeface="American Typewriter"/>
              <a:buBlip>
                <a:blip r:embed="rId2"/>
              </a:buBlip>
              <a:defRPr spc="0" sz="4200">
                <a:solidFill>
                  <a:srgbClr val="93741C"/>
                </a:solidFill>
                <a:latin typeface="Palatino"/>
                <a:ea typeface="Palatino"/>
                <a:cs typeface="Palatino"/>
                <a:sym typeface="Palatino"/>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xfrm>
            <a:off x="11985674" y="11224617"/>
            <a:ext cx="399257" cy="475457"/>
          </a:xfrm>
          <a:prstGeom prst="rect">
            <a:avLst/>
          </a:prstGeom>
          <a:effectLst/>
        </p:spPr>
        <p:txBody>
          <a:bodyPr/>
          <a:lstStyle>
            <a:lvl1pPr marR="964406">
              <a:lnSpc>
                <a:spcPct val="100000"/>
              </a:lnSpc>
              <a:spcBef>
                <a:spcPts val="0"/>
              </a:spcBef>
              <a:defRPr spc="0">
                <a:solidFill>
                  <a:srgbClr val="93741C"/>
                </a:solidFill>
                <a:latin typeface="Palatino"/>
                <a:ea typeface="Palatino"/>
                <a:cs typeface="Palatino"/>
                <a:sym typeface="Palatin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38" name="Body Level One…"/>
          <p:cNvSpPr txBox="1"/>
          <p:nvPr>
            <p:ph type="body" sz="half" idx="1"/>
          </p:nvPr>
        </p:nvSpPr>
        <p:spPr>
          <a:xfrm>
            <a:off x="6941343" y="3053952"/>
            <a:ext cx="11037096" cy="7608096"/>
          </a:xfrm>
          <a:prstGeom prst="rect">
            <a:avLst/>
          </a:prstGeom>
          <a:effectLst/>
        </p:spPr>
        <p:txBody>
          <a:bodyPr anchor="ctr"/>
          <a:lstStyle>
            <a:lvl1pPr marL="905090" indent="-587590" algn="l">
              <a:spcBef>
                <a:spcPts val="7000"/>
              </a:spcBef>
              <a:buSzPct val="45000"/>
              <a:buFont typeface="American Typewriter"/>
              <a:buBlip>
                <a:blip r:embed="rId2"/>
              </a:buBlip>
              <a:defRPr spc="0">
                <a:solidFill>
                  <a:srgbClr val="93741C"/>
                </a:solidFill>
                <a:latin typeface="Palatino"/>
                <a:ea typeface="Palatino"/>
                <a:cs typeface="Palatino"/>
                <a:sym typeface="Palatino"/>
              </a:defRPr>
            </a:lvl1pPr>
            <a:lvl2pPr marL="1349590" indent="-587590" algn="l">
              <a:spcBef>
                <a:spcPts val="7000"/>
              </a:spcBef>
              <a:buSzPct val="45000"/>
              <a:buFont typeface="American Typewriter"/>
              <a:buBlip>
                <a:blip r:embed="rId2"/>
              </a:buBlip>
              <a:defRPr spc="0">
                <a:solidFill>
                  <a:srgbClr val="93741C"/>
                </a:solidFill>
                <a:latin typeface="Palatino"/>
                <a:ea typeface="Palatino"/>
                <a:cs typeface="Palatino"/>
                <a:sym typeface="Palatino"/>
              </a:defRPr>
            </a:lvl2pPr>
            <a:lvl3pPr marL="1794090" indent="-587590" algn="l">
              <a:spcBef>
                <a:spcPts val="7000"/>
              </a:spcBef>
              <a:buSzPct val="45000"/>
              <a:buFont typeface="American Typewriter"/>
              <a:buBlip>
                <a:blip r:embed="rId2"/>
              </a:buBlip>
              <a:defRPr spc="0">
                <a:solidFill>
                  <a:srgbClr val="93741C"/>
                </a:solidFill>
                <a:latin typeface="Palatino"/>
                <a:ea typeface="Palatino"/>
                <a:cs typeface="Palatino"/>
                <a:sym typeface="Palatino"/>
              </a:defRPr>
            </a:lvl3pPr>
            <a:lvl4pPr marL="2238590" indent="-587590" algn="l">
              <a:spcBef>
                <a:spcPts val="7000"/>
              </a:spcBef>
              <a:buSzPct val="45000"/>
              <a:buFont typeface="American Typewriter"/>
              <a:buBlip>
                <a:blip r:embed="rId2"/>
              </a:buBlip>
              <a:defRPr spc="0">
                <a:solidFill>
                  <a:srgbClr val="93741C"/>
                </a:solidFill>
                <a:latin typeface="Palatino"/>
                <a:ea typeface="Palatino"/>
                <a:cs typeface="Palatino"/>
                <a:sym typeface="Palatino"/>
              </a:defRPr>
            </a:lvl4pPr>
            <a:lvl5pPr marL="2683090" indent="-587590" algn="l">
              <a:spcBef>
                <a:spcPts val="7000"/>
              </a:spcBef>
              <a:buSzPct val="45000"/>
              <a:buFont typeface="American Typewriter"/>
              <a:buBlip>
                <a:blip r:embed="rId2"/>
              </a:buBlip>
              <a:defRPr spc="0">
                <a:solidFill>
                  <a:srgbClr val="93741C"/>
                </a:solidFill>
                <a:latin typeface="Palatino"/>
                <a:ea typeface="Palatino"/>
                <a:cs typeface="Palatino"/>
                <a:sym typeface="Palatino"/>
              </a:defRPr>
            </a:lvl5pPr>
          </a:lstStyle>
          <a:p>
            <a:pPr/>
            <a:r>
              <a:t>Body Level One</a:t>
            </a:r>
          </a:p>
          <a:p>
            <a:pPr lvl="1"/>
            <a:r>
              <a:t>Body Level Two</a:t>
            </a:r>
          </a:p>
          <a:p>
            <a:pPr lvl="2"/>
            <a:r>
              <a:t>Body Level Three</a:t>
            </a:r>
          </a:p>
          <a:p>
            <a:pPr lvl="3"/>
            <a:r>
              <a:t>Body Level Four</a:t>
            </a:r>
          </a:p>
          <a:p>
            <a:pPr lvl="4"/>
            <a:r>
              <a:t>Body Level Five</a:t>
            </a:r>
          </a:p>
        </p:txBody>
      </p:sp>
      <p:sp>
        <p:nvSpPr>
          <p:cNvPr id="39" name="Slide Number"/>
          <p:cNvSpPr txBox="1"/>
          <p:nvPr>
            <p:ph type="sldNum" sz="quarter" idx="2"/>
          </p:nvPr>
        </p:nvSpPr>
        <p:spPr>
          <a:xfrm>
            <a:off x="11985674" y="11224617"/>
            <a:ext cx="399257" cy="475457"/>
          </a:xfrm>
          <a:prstGeom prst="rect">
            <a:avLst/>
          </a:prstGeom>
          <a:effectLst/>
        </p:spPr>
        <p:txBody>
          <a:bodyPr/>
          <a:lstStyle>
            <a:lvl1pPr marR="964406">
              <a:lnSpc>
                <a:spcPct val="100000"/>
              </a:lnSpc>
              <a:spcBef>
                <a:spcPts val="0"/>
              </a:spcBef>
              <a:defRPr spc="0">
                <a:solidFill>
                  <a:srgbClr val="93741C"/>
                </a:solidFill>
                <a:latin typeface="Palatino"/>
                <a:ea typeface="Palatino"/>
                <a:cs typeface="Palatino"/>
                <a:sym typeface="Palatin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46" name="Slide Number"/>
          <p:cNvSpPr txBox="1"/>
          <p:nvPr>
            <p:ph type="sldNum" sz="quarter" idx="2"/>
          </p:nvPr>
        </p:nvSpPr>
        <p:spPr>
          <a:xfrm>
            <a:off x="11985674" y="11224617"/>
            <a:ext cx="399257" cy="475457"/>
          </a:xfrm>
          <a:prstGeom prst="rect">
            <a:avLst/>
          </a:prstGeom>
          <a:effectLst/>
        </p:spPr>
        <p:txBody>
          <a:bodyPr/>
          <a:lstStyle>
            <a:lvl1pPr marR="964406">
              <a:lnSpc>
                <a:spcPct val="100000"/>
              </a:lnSpc>
              <a:spcBef>
                <a:spcPts val="0"/>
              </a:spcBef>
              <a:defRPr spc="0">
                <a:solidFill>
                  <a:srgbClr val="93741C"/>
                </a:solidFill>
                <a:latin typeface="Palatino"/>
                <a:ea typeface="Palatino"/>
                <a:cs typeface="Palatino"/>
                <a:sym typeface="Palatin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53" name="Title Text"/>
          <p:cNvSpPr txBox="1"/>
          <p:nvPr>
            <p:ph type="title"/>
          </p:nvPr>
        </p:nvSpPr>
        <p:spPr>
          <a:xfrm>
            <a:off x="6941343" y="1982390"/>
            <a:ext cx="11037096" cy="2477989"/>
          </a:xfrm>
          <a:prstGeom prst="rect">
            <a:avLst/>
          </a:prstGeom>
          <a:effectLst>
            <a:outerShdw sx="100000" sy="100000" kx="0" ky="0" algn="b" rotWithShape="0" blurRad="12700" dist="0" dir="5400000">
              <a:srgbClr val="FFFFFF"/>
            </a:outerShdw>
          </a:effectLst>
        </p:spPr>
        <p:txBody>
          <a:bodyPr anchor="ctr"/>
          <a:lstStyle>
            <a:lvl1pPr>
              <a:lnSpc>
                <a:spcPct val="100000"/>
              </a:lnSpc>
              <a:spcBef>
                <a:spcPts val="0"/>
              </a:spcBef>
              <a:defRPr spc="0" sz="10600">
                <a:solidFill>
                  <a:srgbClr val="6E603B"/>
                </a:solidFill>
              </a:defRPr>
            </a:lvl1pPr>
          </a:lstStyle>
          <a:p>
            <a:pPr/>
            <a:r>
              <a:t>Title Text</a:t>
            </a:r>
          </a:p>
        </p:txBody>
      </p:sp>
      <p:sp>
        <p:nvSpPr>
          <p:cNvPr id="54" name="Slide Number"/>
          <p:cNvSpPr txBox="1"/>
          <p:nvPr>
            <p:ph type="sldNum" sz="quarter" idx="2"/>
          </p:nvPr>
        </p:nvSpPr>
        <p:spPr>
          <a:xfrm>
            <a:off x="11985674" y="11224617"/>
            <a:ext cx="399257" cy="475457"/>
          </a:xfrm>
          <a:prstGeom prst="rect">
            <a:avLst/>
          </a:prstGeom>
          <a:effectLst/>
        </p:spPr>
        <p:txBody>
          <a:bodyPr/>
          <a:lstStyle>
            <a:lvl1pPr marR="964406">
              <a:lnSpc>
                <a:spcPct val="100000"/>
              </a:lnSpc>
              <a:spcBef>
                <a:spcPts val="0"/>
              </a:spcBef>
              <a:defRPr spc="0">
                <a:solidFill>
                  <a:srgbClr val="93741C"/>
                </a:solidFill>
                <a:latin typeface="Palatino"/>
                <a:ea typeface="Palatino"/>
                <a:cs typeface="Palatino"/>
                <a:sym typeface="Palatino"/>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61" name="Title Text"/>
          <p:cNvSpPr txBox="1"/>
          <p:nvPr>
            <p:ph type="title"/>
          </p:nvPr>
        </p:nvSpPr>
        <p:spPr>
          <a:xfrm>
            <a:off x="6673452" y="4848820"/>
            <a:ext cx="11037096" cy="4018360"/>
          </a:xfrm>
          <a:prstGeom prst="rect">
            <a:avLst/>
          </a:prstGeom>
        </p:spPr>
        <p:txBody>
          <a:bodyPr anchor="ctr"/>
          <a:lstStyle/>
          <a:p>
            <a:pPr/>
            <a:r>
              <a:t>Title Text</a:t>
            </a:r>
          </a:p>
        </p:txBody>
      </p:sp>
      <p:sp>
        <p:nvSpPr>
          <p:cNvPr id="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69" name="Image"/>
          <p:cNvSpPr/>
          <p:nvPr>
            <p:ph type="pic" sz="quarter" idx="13"/>
          </p:nvPr>
        </p:nvSpPr>
        <p:spPr>
          <a:xfrm>
            <a:off x="8923734" y="2504777"/>
            <a:ext cx="6536533" cy="8706446"/>
          </a:xfrm>
          <a:prstGeom prst="rect">
            <a:avLst/>
          </a:prstGeom>
          <a:ln w="9525">
            <a:round/>
          </a:ln>
          <a:effectLst/>
        </p:spPr>
        <p:txBody>
          <a:bodyPr lIns="91439" tIns="45719" rIns="91439" bIns="45719"/>
          <a:lstStyle/>
          <a:p>
            <a:pPr/>
          </a:p>
        </p:txBody>
      </p:sp>
      <p:sp>
        <p:nvSpPr>
          <p:cNvPr id="70" name="Title Text"/>
          <p:cNvSpPr txBox="1"/>
          <p:nvPr>
            <p:ph type="title"/>
          </p:nvPr>
        </p:nvSpPr>
        <p:spPr>
          <a:xfrm>
            <a:off x="6673452" y="8599289"/>
            <a:ext cx="11037096" cy="2344044"/>
          </a:xfrm>
          <a:prstGeom prst="rect">
            <a:avLst/>
          </a:prstGeom>
        </p:spPr>
        <p:txBody>
          <a:bodyPr anchor="ctr"/>
          <a:lstStyle>
            <a:lvl1pPr>
              <a:defRPr spc="127" sz="10800"/>
            </a:lvl1pPr>
          </a:lstStyle>
          <a:p>
            <a:pPr/>
            <a:r>
              <a:t>Title Text</a:t>
            </a:r>
          </a:p>
        </p:txBody>
      </p:sp>
      <p:sp>
        <p:nvSpPr>
          <p:cNvPr id="7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78" name="Image"/>
          <p:cNvSpPr/>
          <p:nvPr>
            <p:ph type="pic" sz="quarter" idx="13"/>
          </p:nvPr>
        </p:nvSpPr>
        <p:spPr>
          <a:xfrm>
            <a:off x="12632248" y="3636614"/>
            <a:ext cx="4822032" cy="6422789"/>
          </a:xfrm>
          <a:prstGeom prst="rect">
            <a:avLst/>
          </a:prstGeom>
          <a:ln w="9525">
            <a:round/>
          </a:ln>
          <a:effectLst/>
        </p:spPr>
        <p:txBody>
          <a:bodyPr lIns="91439" tIns="45719" rIns="91439" bIns="45719"/>
          <a:lstStyle/>
          <a:p>
            <a:pPr/>
          </a:p>
        </p:txBody>
      </p:sp>
      <p:sp>
        <p:nvSpPr>
          <p:cNvPr id="79" name="Title Text"/>
          <p:cNvSpPr txBox="1"/>
          <p:nvPr>
            <p:ph type="title"/>
          </p:nvPr>
        </p:nvSpPr>
        <p:spPr>
          <a:xfrm>
            <a:off x="6003726" y="3201292"/>
            <a:ext cx="6188275" cy="3482580"/>
          </a:xfrm>
          <a:prstGeom prst="rect">
            <a:avLst/>
          </a:prstGeom>
        </p:spPr>
        <p:txBody>
          <a:bodyPr/>
          <a:lstStyle>
            <a:lvl1pPr>
              <a:defRPr spc="127" sz="10800"/>
            </a:lvl1pPr>
          </a:lstStyle>
          <a:p>
            <a:pPr/>
            <a:r>
              <a:t>Title Text</a:t>
            </a:r>
          </a:p>
        </p:txBody>
      </p:sp>
      <p:sp>
        <p:nvSpPr>
          <p:cNvPr id="80" name="Body Level One…"/>
          <p:cNvSpPr txBox="1"/>
          <p:nvPr>
            <p:ph type="body" sz="quarter" idx="1"/>
          </p:nvPr>
        </p:nvSpPr>
        <p:spPr>
          <a:xfrm>
            <a:off x="6003726" y="6764238"/>
            <a:ext cx="6188275" cy="3482579"/>
          </a:xfrm>
          <a:prstGeom prst="rect">
            <a:avLst/>
          </a:prstGeom>
        </p:spPr>
        <p:txBody>
          <a:bodyPr/>
          <a:lstStyle>
            <a:lvl1pPr>
              <a:lnSpc>
                <a:spcPct val="80000"/>
              </a:lnSpc>
            </a:lvl1pPr>
            <a:lvl2pPr>
              <a:lnSpc>
                <a:spcPct val="80000"/>
              </a:lnSpc>
            </a:lvl2pPr>
            <a:lvl3pPr>
              <a:lnSpc>
                <a:spcPct val="80000"/>
              </a:lnSpc>
            </a:lvl3pPr>
            <a:lvl4pPr>
              <a:lnSpc>
                <a:spcPct val="80000"/>
              </a:lnSpc>
            </a:lvl4pPr>
            <a:lvl5pPr>
              <a:lnSpc>
                <a:spcPct val="80000"/>
              </a:lnSpc>
            </a:lvl5pPr>
          </a:lstStyle>
          <a:p>
            <a:pPr/>
            <a:r>
              <a:t>Body Level One</a:t>
            </a:r>
          </a:p>
          <a:p>
            <a:pPr lvl="1"/>
            <a:r>
              <a:t>Body Level Two</a:t>
            </a:r>
          </a:p>
          <a:p>
            <a:pPr lvl="2"/>
            <a:r>
              <a:t>Body Level Three</a:t>
            </a:r>
          </a:p>
          <a:p>
            <a:pPr lvl="3"/>
            <a:r>
              <a:t>Body Level Four</a:t>
            </a:r>
          </a:p>
          <a:p>
            <a:pPr lvl="4"/>
            <a:r>
              <a:t>Body Level Five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6673452" y="4058542"/>
            <a:ext cx="11037096" cy="2745880"/>
          </a:xfrm>
          <a:prstGeom prst="rect">
            <a:avLst/>
          </a:prstGeom>
          <a:ln w="3175">
            <a:miter lim="400000"/>
          </a:ln>
          <a:effectLst>
            <a:outerShdw sx="100000" sy="100000" kx="0" ky="0" algn="b" rotWithShape="0" blurRad="25400" dist="0" dir="5400000">
              <a:srgbClr val="E0DEC7">
                <a:alpha val="80000"/>
              </a:srgbClr>
            </a:outerShdw>
          </a:effectLst>
          <a:extLst>
            <a:ext uri="{C572A759-6A51-4108-AA02-DFA0A04FC94B}">
              <ma14:wrappingTextBoxFlag xmlns:ma14="http://schemas.microsoft.com/office/mac/drawingml/2011/main" val="1"/>
            </a:ext>
          </a:extLst>
        </p:spPr>
        <p:txBody>
          <a:bodyPr lIns="53578" tIns="53578" rIns="53578" bIns="53578" anchor="b"/>
          <a:lstStyle/>
          <a:p>
            <a:pPr/>
            <a:r>
              <a:t>Title Text</a:t>
            </a:r>
          </a:p>
        </p:txBody>
      </p:sp>
      <p:sp>
        <p:nvSpPr>
          <p:cNvPr id="3" name="Body Level One…"/>
          <p:cNvSpPr txBox="1"/>
          <p:nvPr>
            <p:ph type="body" idx="1"/>
          </p:nvPr>
        </p:nvSpPr>
        <p:spPr>
          <a:xfrm>
            <a:off x="6673452" y="6938367"/>
            <a:ext cx="11037096" cy="1312665"/>
          </a:xfrm>
          <a:prstGeom prst="rect">
            <a:avLst/>
          </a:prstGeom>
          <a:ln w="3175">
            <a:miter lim="400000"/>
          </a:ln>
          <a:effectLst>
            <a:outerShdw sx="100000" sy="100000" kx="0" ky="0" algn="b" rotWithShape="0" blurRad="25400" dist="0" dir="5400000">
              <a:srgbClr val="E0DEC7">
                <a:alpha val="80000"/>
              </a:srgbClr>
            </a:outerShdw>
          </a:effectLst>
          <a:extLst>
            <a:ext uri="{C572A759-6A51-4108-AA02-DFA0A04FC94B}">
              <ma14:wrappingTextBoxFlag xmlns:ma14="http://schemas.microsoft.com/office/mac/drawingml/2011/main" val="1"/>
            </a:ext>
          </a:extLst>
        </p:spPr>
        <p:txBody>
          <a:bodyPr lIns="53578" tIns="53578" rIns="53578" bIns="53578"/>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966925" y="11224617"/>
            <a:ext cx="456682" cy="437357"/>
          </a:xfrm>
          <a:prstGeom prst="rect">
            <a:avLst/>
          </a:prstGeom>
          <a:ln w="3175">
            <a:miter lim="400000"/>
          </a:ln>
          <a:effectLst>
            <a:outerShdw sx="100000" sy="100000" kx="0" ky="0" algn="b" rotWithShape="0" blurRad="25400" dist="0" dir="5400000">
              <a:srgbClr val="E0DEC7">
                <a:alpha val="80000"/>
              </a:srgbClr>
            </a:outerShdw>
          </a:effectLst>
        </p:spPr>
        <p:txBody>
          <a:bodyPr wrap="none" lIns="53578" tIns="53578" rIns="53578" bIns="53578">
            <a:spAutoFit/>
          </a:bodyPr>
          <a:lstStyle>
            <a:lvl1pPr>
              <a:lnSpc>
                <a:spcPct val="80000"/>
              </a:lnSpc>
              <a:spcBef>
                <a:spcPts val="800"/>
              </a:spcBef>
              <a:buClrTx/>
              <a:buFontTx/>
              <a:defRPr spc="25" sz="2200">
                <a:solidFill>
                  <a:srgbClr val="3E382B"/>
                </a:solidFill>
                <a:latin typeface="+mn-lt"/>
                <a:ea typeface="+mn-ea"/>
                <a:cs typeface="+mn-cs"/>
                <a:sym typeface="American Typewriter"/>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821531" rtl="0" latinLnBrk="0">
        <a:lnSpc>
          <a:spcPct val="80000"/>
        </a:lnSpc>
        <a:spcBef>
          <a:spcPts val="800"/>
        </a:spcBef>
        <a:spcAft>
          <a:spcPts val="0"/>
        </a:spcAft>
        <a:buClrTx/>
        <a:buSzTx/>
        <a:buFontTx/>
        <a:buNone/>
        <a:tabLst/>
        <a:defRPr b="0" baseline="0" cap="none" i="0" spc="150" strike="noStrike" sz="12800" u="none">
          <a:solidFill>
            <a:srgbClr val="3E382B"/>
          </a:solidFill>
          <a:uFillTx/>
          <a:latin typeface="+mn-lt"/>
          <a:ea typeface="+mn-ea"/>
          <a:cs typeface="+mn-cs"/>
          <a:sym typeface="American Typewriter"/>
        </a:defRPr>
      </a:lvl1pPr>
      <a:lvl2pPr marL="0" marR="0" indent="228600" algn="ctr" defTabSz="821531" rtl="0" latinLnBrk="0">
        <a:lnSpc>
          <a:spcPct val="80000"/>
        </a:lnSpc>
        <a:spcBef>
          <a:spcPts val="800"/>
        </a:spcBef>
        <a:spcAft>
          <a:spcPts val="0"/>
        </a:spcAft>
        <a:buClrTx/>
        <a:buSzTx/>
        <a:buFontTx/>
        <a:buNone/>
        <a:tabLst/>
        <a:defRPr b="0" baseline="0" cap="none" i="0" spc="150" strike="noStrike" sz="12800" u="none">
          <a:solidFill>
            <a:srgbClr val="3E382B"/>
          </a:solidFill>
          <a:uFillTx/>
          <a:latin typeface="+mn-lt"/>
          <a:ea typeface="+mn-ea"/>
          <a:cs typeface="+mn-cs"/>
          <a:sym typeface="American Typewriter"/>
        </a:defRPr>
      </a:lvl2pPr>
      <a:lvl3pPr marL="0" marR="0" indent="457200" algn="ctr" defTabSz="821531" rtl="0" latinLnBrk="0">
        <a:lnSpc>
          <a:spcPct val="80000"/>
        </a:lnSpc>
        <a:spcBef>
          <a:spcPts val="800"/>
        </a:spcBef>
        <a:spcAft>
          <a:spcPts val="0"/>
        </a:spcAft>
        <a:buClrTx/>
        <a:buSzTx/>
        <a:buFontTx/>
        <a:buNone/>
        <a:tabLst/>
        <a:defRPr b="0" baseline="0" cap="none" i="0" spc="150" strike="noStrike" sz="12800" u="none">
          <a:solidFill>
            <a:srgbClr val="3E382B"/>
          </a:solidFill>
          <a:uFillTx/>
          <a:latin typeface="+mn-lt"/>
          <a:ea typeface="+mn-ea"/>
          <a:cs typeface="+mn-cs"/>
          <a:sym typeface="American Typewriter"/>
        </a:defRPr>
      </a:lvl3pPr>
      <a:lvl4pPr marL="0" marR="0" indent="685800" algn="ctr" defTabSz="821531" rtl="0" latinLnBrk="0">
        <a:lnSpc>
          <a:spcPct val="80000"/>
        </a:lnSpc>
        <a:spcBef>
          <a:spcPts val="800"/>
        </a:spcBef>
        <a:spcAft>
          <a:spcPts val="0"/>
        </a:spcAft>
        <a:buClrTx/>
        <a:buSzTx/>
        <a:buFontTx/>
        <a:buNone/>
        <a:tabLst/>
        <a:defRPr b="0" baseline="0" cap="none" i="0" spc="150" strike="noStrike" sz="12800" u="none">
          <a:solidFill>
            <a:srgbClr val="3E382B"/>
          </a:solidFill>
          <a:uFillTx/>
          <a:latin typeface="+mn-lt"/>
          <a:ea typeface="+mn-ea"/>
          <a:cs typeface="+mn-cs"/>
          <a:sym typeface="American Typewriter"/>
        </a:defRPr>
      </a:lvl4pPr>
      <a:lvl5pPr marL="0" marR="0" indent="914400" algn="ctr" defTabSz="821531" rtl="0" latinLnBrk="0">
        <a:lnSpc>
          <a:spcPct val="80000"/>
        </a:lnSpc>
        <a:spcBef>
          <a:spcPts val="800"/>
        </a:spcBef>
        <a:spcAft>
          <a:spcPts val="0"/>
        </a:spcAft>
        <a:buClrTx/>
        <a:buSzTx/>
        <a:buFontTx/>
        <a:buNone/>
        <a:tabLst/>
        <a:defRPr b="0" baseline="0" cap="none" i="0" spc="150" strike="noStrike" sz="12800" u="none">
          <a:solidFill>
            <a:srgbClr val="3E382B"/>
          </a:solidFill>
          <a:uFillTx/>
          <a:latin typeface="+mn-lt"/>
          <a:ea typeface="+mn-ea"/>
          <a:cs typeface="+mn-cs"/>
          <a:sym typeface="American Typewriter"/>
        </a:defRPr>
      </a:lvl5pPr>
      <a:lvl6pPr marL="0" marR="0" indent="1143000" algn="ctr" defTabSz="821531" rtl="0" latinLnBrk="0">
        <a:lnSpc>
          <a:spcPct val="80000"/>
        </a:lnSpc>
        <a:spcBef>
          <a:spcPts val="800"/>
        </a:spcBef>
        <a:spcAft>
          <a:spcPts val="0"/>
        </a:spcAft>
        <a:buClrTx/>
        <a:buSzTx/>
        <a:buFontTx/>
        <a:buNone/>
        <a:tabLst/>
        <a:defRPr b="0" baseline="0" cap="none" i="0" spc="150" strike="noStrike" sz="12800" u="none">
          <a:solidFill>
            <a:srgbClr val="3E382B"/>
          </a:solidFill>
          <a:uFillTx/>
          <a:latin typeface="+mn-lt"/>
          <a:ea typeface="+mn-ea"/>
          <a:cs typeface="+mn-cs"/>
          <a:sym typeface="American Typewriter"/>
        </a:defRPr>
      </a:lvl6pPr>
      <a:lvl7pPr marL="0" marR="0" indent="1371600" algn="ctr" defTabSz="821531" rtl="0" latinLnBrk="0">
        <a:lnSpc>
          <a:spcPct val="80000"/>
        </a:lnSpc>
        <a:spcBef>
          <a:spcPts val="800"/>
        </a:spcBef>
        <a:spcAft>
          <a:spcPts val="0"/>
        </a:spcAft>
        <a:buClrTx/>
        <a:buSzTx/>
        <a:buFontTx/>
        <a:buNone/>
        <a:tabLst/>
        <a:defRPr b="0" baseline="0" cap="none" i="0" spc="150" strike="noStrike" sz="12800" u="none">
          <a:solidFill>
            <a:srgbClr val="3E382B"/>
          </a:solidFill>
          <a:uFillTx/>
          <a:latin typeface="+mn-lt"/>
          <a:ea typeface="+mn-ea"/>
          <a:cs typeface="+mn-cs"/>
          <a:sym typeface="American Typewriter"/>
        </a:defRPr>
      </a:lvl7pPr>
      <a:lvl8pPr marL="0" marR="0" indent="1600200" algn="ctr" defTabSz="821531" rtl="0" latinLnBrk="0">
        <a:lnSpc>
          <a:spcPct val="80000"/>
        </a:lnSpc>
        <a:spcBef>
          <a:spcPts val="800"/>
        </a:spcBef>
        <a:spcAft>
          <a:spcPts val="0"/>
        </a:spcAft>
        <a:buClrTx/>
        <a:buSzTx/>
        <a:buFontTx/>
        <a:buNone/>
        <a:tabLst/>
        <a:defRPr b="0" baseline="0" cap="none" i="0" spc="150" strike="noStrike" sz="12800" u="none">
          <a:solidFill>
            <a:srgbClr val="3E382B"/>
          </a:solidFill>
          <a:uFillTx/>
          <a:latin typeface="+mn-lt"/>
          <a:ea typeface="+mn-ea"/>
          <a:cs typeface="+mn-cs"/>
          <a:sym typeface="American Typewriter"/>
        </a:defRPr>
      </a:lvl8pPr>
      <a:lvl9pPr marL="0" marR="0" indent="1828800" algn="ctr" defTabSz="821531" rtl="0" latinLnBrk="0">
        <a:lnSpc>
          <a:spcPct val="80000"/>
        </a:lnSpc>
        <a:spcBef>
          <a:spcPts val="800"/>
        </a:spcBef>
        <a:spcAft>
          <a:spcPts val="0"/>
        </a:spcAft>
        <a:buClrTx/>
        <a:buSzTx/>
        <a:buFontTx/>
        <a:buNone/>
        <a:tabLst/>
        <a:defRPr b="0" baseline="0" cap="none" i="0" spc="150" strike="noStrike" sz="12800" u="none">
          <a:solidFill>
            <a:srgbClr val="3E382B"/>
          </a:solidFill>
          <a:uFillTx/>
          <a:latin typeface="+mn-lt"/>
          <a:ea typeface="+mn-ea"/>
          <a:cs typeface="+mn-cs"/>
          <a:sym typeface="American Typewriter"/>
        </a:defRPr>
      </a:lvl9pPr>
    </p:titleStyle>
    <p:bodyStyle>
      <a:lvl1pPr marL="0" marR="0" indent="0" algn="ctr" defTabSz="821531" latinLnBrk="0">
        <a:lnSpc>
          <a:spcPct val="100000"/>
        </a:lnSpc>
        <a:spcBef>
          <a:spcPts val="800"/>
        </a:spcBef>
        <a:spcAft>
          <a:spcPts val="0"/>
        </a:spcAft>
        <a:buClrTx/>
        <a:buSzTx/>
        <a:buFontTx/>
        <a:buNone/>
        <a:tabLst/>
        <a:defRPr b="0" baseline="0" cap="none" i="0" spc="54" strike="noStrike" sz="4600" u="none">
          <a:solidFill>
            <a:srgbClr val="3E382B"/>
          </a:solidFill>
          <a:uFillTx/>
          <a:latin typeface="+mn-lt"/>
          <a:ea typeface="+mn-ea"/>
          <a:cs typeface="+mn-cs"/>
          <a:sym typeface="American Typewriter"/>
        </a:defRPr>
      </a:lvl1pPr>
      <a:lvl2pPr marL="0" marR="0" indent="0" algn="ctr" defTabSz="821531" latinLnBrk="0">
        <a:lnSpc>
          <a:spcPct val="100000"/>
        </a:lnSpc>
        <a:spcBef>
          <a:spcPts val="800"/>
        </a:spcBef>
        <a:spcAft>
          <a:spcPts val="0"/>
        </a:spcAft>
        <a:buClrTx/>
        <a:buSzTx/>
        <a:buFontTx/>
        <a:buNone/>
        <a:tabLst/>
        <a:defRPr b="0" baseline="0" cap="none" i="0" spc="54" strike="noStrike" sz="4600" u="none">
          <a:solidFill>
            <a:srgbClr val="3E382B"/>
          </a:solidFill>
          <a:uFillTx/>
          <a:latin typeface="+mn-lt"/>
          <a:ea typeface="+mn-ea"/>
          <a:cs typeface="+mn-cs"/>
          <a:sym typeface="American Typewriter"/>
        </a:defRPr>
      </a:lvl2pPr>
      <a:lvl3pPr marL="0" marR="0" indent="0" algn="ctr" defTabSz="821531" latinLnBrk="0">
        <a:lnSpc>
          <a:spcPct val="100000"/>
        </a:lnSpc>
        <a:spcBef>
          <a:spcPts val="800"/>
        </a:spcBef>
        <a:spcAft>
          <a:spcPts val="0"/>
        </a:spcAft>
        <a:buClrTx/>
        <a:buSzTx/>
        <a:buFontTx/>
        <a:buNone/>
        <a:tabLst/>
        <a:defRPr b="0" baseline="0" cap="none" i="0" spc="54" strike="noStrike" sz="4600" u="none">
          <a:solidFill>
            <a:srgbClr val="3E382B"/>
          </a:solidFill>
          <a:uFillTx/>
          <a:latin typeface="+mn-lt"/>
          <a:ea typeface="+mn-ea"/>
          <a:cs typeface="+mn-cs"/>
          <a:sym typeface="American Typewriter"/>
        </a:defRPr>
      </a:lvl3pPr>
      <a:lvl4pPr marL="0" marR="0" indent="0" algn="ctr" defTabSz="821531" latinLnBrk="0">
        <a:lnSpc>
          <a:spcPct val="100000"/>
        </a:lnSpc>
        <a:spcBef>
          <a:spcPts val="800"/>
        </a:spcBef>
        <a:spcAft>
          <a:spcPts val="0"/>
        </a:spcAft>
        <a:buClrTx/>
        <a:buSzTx/>
        <a:buFontTx/>
        <a:buNone/>
        <a:tabLst/>
        <a:defRPr b="0" baseline="0" cap="none" i="0" spc="54" strike="noStrike" sz="4600" u="none">
          <a:solidFill>
            <a:srgbClr val="3E382B"/>
          </a:solidFill>
          <a:uFillTx/>
          <a:latin typeface="+mn-lt"/>
          <a:ea typeface="+mn-ea"/>
          <a:cs typeface="+mn-cs"/>
          <a:sym typeface="American Typewriter"/>
        </a:defRPr>
      </a:lvl4pPr>
      <a:lvl5pPr marL="0" marR="0" indent="0" algn="ctr" defTabSz="821531" latinLnBrk="0">
        <a:lnSpc>
          <a:spcPct val="100000"/>
        </a:lnSpc>
        <a:spcBef>
          <a:spcPts val="800"/>
        </a:spcBef>
        <a:spcAft>
          <a:spcPts val="0"/>
        </a:spcAft>
        <a:buClrTx/>
        <a:buSzTx/>
        <a:buFontTx/>
        <a:buNone/>
        <a:tabLst/>
        <a:defRPr b="0" baseline="0" cap="none" i="0" spc="54" strike="noStrike" sz="4600" u="none">
          <a:solidFill>
            <a:srgbClr val="3E382B"/>
          </a:solidFill>
          <a:uFillTx/>
          <a:latin typeface="+mn-lt"/>
          <a:ea typeface="+mn-ea"/>
          <a:cs typeface="+mn-cs"/>
          <a:sym typeface="American Typewriter"/>
        </a:defRPr>
      </a:lvl5pPr>
      <a:lvl6pPr marL="0" marR="0" indent="355600" algn="ctr" defTabSz="821531" latinLnBrk="0">
        <a:lnSpc>
          <a:spcPct val="100000"/>
        </a:lnSpc>
        <a:spcBef>
          <a:spcPts val="800"/>
        </a:spcBef>
        <a:spcAft>
          <a:spcPts val="0"/>
        </a:spcAft>
        <a:buClrTx/>
        <a:buSzTx/>
        <a:buFontTx/>
        <a:buNone/>
        <a:tabLst/>
        <a:defRPr b="0" baseline="0" cap="none" i="0" spc="54" strike="noStrike" sz="4600" u="none">
          <a:solidFill>
            <a:srgbClr val="3E382B"/>
          </a:solidFill>
          <a:uFillTx/>
          <a:latin typeface="+mn-lt"/>
          <a:ea typeface="+mn-ea"/>
          <a:cs typeface="+mn-cs"/>
          <a:sym typeface="American Typewriter"/>
        </a:defRPr>
      </a:lvl6pPr>
      <a:lvl7pPr marL="0" marR="0" indent="711200" algn="ctr" defTabSz="821531" latinLnBrk="0">
        <a:lnSpc>
          <a:spcPct val="100000"/>
        </a:lnSpc>
        <a:spcBef>
          <a:spcPts val="800"/>
        </a:spcBef>
        <a:spcAft>
          <a:spcPts val="0"/>
        </a:spcAft>
        <a:buClrTx/>
        <a:buSzTx/>
        <a:buFontTx/>
        <a:buNone/>
        <a:tabLst/>
        <a:defRPr b="0" baseline="0" cap="none" i="0" spc="54" strike="noStrike" sz="4600" u="none">
          <a:solidFill>
            <a:srgbClr val="3E382B"/>
          </a:solidFill>
          <a:uFillTx/>
          <a:latin typeface="+mn-lt"/>
          <a:ea typeface="+mn-ea"/>
          <a:cs typeface="+mn-cs"/>
          <a:sym typeface="American Typewriter"/>
        </a:defRPr>
      </a:lvl7pPr>
      <a:lvl8pPr marL="0" marR="0" indent="1066800" algn="ctr" defTabSz="821531" latinLnBrk="0">
        <a:lnSpc>
          <a:spcPct val="100000"/>
        </a:lnSpc>
        <a:spcBef>
          <a:spcPts val="800"/>
        </a:spcBef>
        <a:spcAft>
          <a:spcPts val="0"/>
        </a:spcAft>
        <a:buClrTx/>
        <a:buSzTx/>
        <a:buFontTx/>
        <a:buNone/>
        <a:tabLst/>
        <a:defRPr b="0" baseline="0" cap="none" i="0" spc="54" strike="noStrike" sz="4600" u="none">
          <a:solidFill>
            <a:srgbClr val="3E382B"/>
          </a:solidFill>
          <a:uFillTx/>
          <a:latin typeface="+mn-lt"/>
          <a:ea typeface="+mn-ea"/>
          <a:cs typeface="+mn-cs"/>
          <a:sym typeface="American Typewriter"/>
        </a:defRPr>
      </a:lvl8pPr>
      <a:lvl9pPr marL="0" marR="0" indent="1422400" algn="ctr" defTabSz="821531" latinLnBrk="0">
        <a:lnSpc>
          <a:spcPct val="100000"/>
        </a:lnSpc>
        <a:spcBef>
          <a:spcPts val="800"/>
        </a:spcBef>
        <a:spcAft>
          <a:spcPts val="0"/>
        </a:spcAft>
        <a:buClrTx/>
        <a:buSzTx/>
        <a:buFontTx/>
        <a:buNone/>
        <a:tabLst/>
        <a:defRPr b="0" baseline="0" cap="none" i="0" spc="54" strike="noStrike" sz="4600" u="none">
          <a:solidFill>
            <a:srgbClr val="3E382B"/>
          </a:solidFill>
          <a:uFillTx/>
          <a:latin typeface="+mn-lt"/>
          <a:ea typeface="+mn-ea"/>
          <a:cs typeface="+mn-cs"/>
          <a:sym typeface="American Typewriter"/>
        </a:defRPr>
      </a:lvl9pPr>
    </p:bodyStyle>
    <p:otherStyle>
      <a:lvl1pPr marL="0" marR="0" indent="0" algn="ctr" defTabSz="821531" latinLnBrk="0">
        <a:lnSpc>
          <a:spcPct val="80000"/>
        </a:lnSpc>
        <a:spcBef>
          <a:spcPts val="800"/>
        </a:spcBef>
        <a:spcAft>
          <a:spcPts val="0"/>
        </a:spcAft>
        <a:buClrTx/>
        <a:buSzTx/>
        <a:buFontTx/>
        <a:buNone/>
        <a:tabLst/>
        <a:defRPr b="0" baseline="0" cap="none" i="0" spc="25" strike="noStrike" sz="2200" u="none">
          <a:solidFill>
            <a:schemeClr val="tx1"/>
          </a:solidFill>
          <a:uFillTx/>
          <a:latin typeface="+mn-lt"/>
          <a:ea typeface="+mn-ea"/>
          <a:cs typeface="+mn-cs"/>
          <a:sym typeface="American Typewriter"/>
        </a:defRPr>
      </a:lvl1pPr>
      <a:lvl2pPr marL="0" marR="0" indent="228600" algn="ctr" defTabSz="821531" latinLnBrk="0">
        <a:lnSpc>
          <a:spcPct val="80000"/>
        </a:lnSpc>
        <a:spcBef>
          <a:spcPts val="800"/>
        </a:spcBef>
        <a:spcAft>
          <a:spcPts val="0"/>
        </a:spcAft>
        <a:buClrTx/>
        <a:buSzTx/>
        <a:buFontTx/>
        <a:buNone/>
        <a:tabLst/>
        <a:defRPr b="0" baseline="0" cap="none" i="0" spc="25" strike="noStrike" sz="2200" u="none">
          <a:solidFill>
            <a:schemeClr val="tx1"/>
          </a:solidFill>
          <a:uFillTx/>
          <a:latin typeface="+mn-lt"/>
          <a:ea typeface="+mn-ea"/>
          <a:cs typeface="+mn-cs"/>
          <a:sym typeface="American Typewriter"/>
        </a:defRPr>
      </a:lvl2pPr>
      <a:lvl3pPr marL="0" marR="0" indent="457200" algn="ctr" defTabSz="821531" latinLnBrk="0">
        <a:lnSpc>
          <a:spcPct val="80000"/>
        </a:lnSpc>
        <a:spcBef>
          <a:spcPts val="800"/>
        </a:spcBef>
        <a:spcAft>
          <a:spcPts val="0"/>
        </a:spcAft>
        <a:buClrTx/>
        <a:buSzTx/>
        <a:buFontTx/>
        <a:buNone/>
        <a:tabLst/>
        <a:defRPr b="0" baseline="0" cap="none" i="0" spc="25" strike="noStrike" sz="2200" u="none">
          <a:solidFill>
            <a:schemeClr val="tx1"/>
          </a:solidFill>
          <a:uFillTx/>
          <a:latin typeface="+mn-lt"/>
          <a:ea typeface="+mn-ea"/>
          <a:cs typeface="+mn-cs"/>
          <a:sym typeface="American Typewriter"/>
        </a:defRPr>
      </a:lvl3pPr>
      <a:lvl4pPr marL="0" marR="0" indent="685800" algn="ctr" defTabSz="821531" latinLnBrk="0">
        <a:lnSpc>
          <a:spcPct val="80000"/>
        </a:lnSpc>
        <a:spcBef>
          <a:spcPts val="800"/>
        </a:spcBef>
        <a:spcAft>
          <a:spcPts val="0"/>
        </a:spcAft>
        <a:buClrTx/>
        <a:buSzTx/>
        <a:buFontTx/>
        <a:buNone/>
        <a:tabLst/>
        <a:defRPr b="0" baseline="0" cap="none" i="0" spc="25" strike="noStrike" sz="2200" u="none">
          <a:solidFill>
            <a:schemeClr val="tx1"/>
          </a:solidFill>
          <a:uFillTx/>
          <a:latin typeface="+mn-lt"/>
          <a:ea typeface="+mn-ea"/>
          <a:cs typeface="+mn-cs"/>
          <a:sym typeface="American Typewriter"/>
        </a:defRPr>
      </a:lvl4pPr>
      <a:lvl5pPr marL="0" marR="0" indent="914400" algn="ctr" defTabSz="821531" latinLnBrk="0">
        <a:lnSpc>
          <a:spcPct val="80000"/>
        </a:lnSpc>
        <a:spcBef>
          <a:spcPts val="800"/>
        </a:spcBef>
        <a:spcAft>
          <a:spcPts val="0"/>
        </a:spcAft>
        <a:buClrTx/>
        <a:buSzTx/>
        <a:buFontTx/>
        <a:buNone/>
        <a:tabLst/>
        <a:defRPr b="0" baseline="0" cap="none" i="0" spc="25" strike="noStrike" sz="2200" u="none">
          <a:solidFill>
            <a:schemeClr val="tx1"/>
          </a:solidFill>
          <a:uFillTx/>
          <a:latin typeface="+mn-lt"/>
          <a:ea typeface="+mn-ea"/>
          <a:cs typeface="+mn-cs"/>
          <a:sym typeface="American Typewriter"/>
        </a:defRPr>
      </a:lvl5pPr>
      <a:lvl6pPr marL="0" marR="0" indent="1143000" algn="ctr" defTabSz="821531" latinLnBrk="0">
        <a:lnSpc>
          <a:spcPct val="80000"/>
        </a:lnSpc>
        <a:spcBef>
          <a:spcPts val="800"/>
        </a:spcBef>
        <a:spcAft>
          <a:spcPts val="0"/>
        </a:spcAft>
        <a:buClrTx/>
        <a:buSzTx/>
        <a:buFontTx/>
        <a:buNone/>
        <a:tabLst/>
        <a:defRPr b="0" baseline="0" cap="none" i="0" spc="25" strike="noStrike" sz="2200" u="none">
          <a:solidFill>
            <a:schemeClr val="tx1"/>
          </a:solidFill>
          <a:uFillTx/>
          <a:latin typeface="+mn-lt"/>
          <a:ea typeface="+mn-ea"/>
          <a:cs typeface="+mn-cs"/>
          <a:sym typeface="American Typewriter"/>
        </a:defRPr>
      </a:lvl6pPr>
      <a:lvl7pPr marL="0" marR="0" indent="1371600" algn="ctr" defTabSz="821531" latinLnBrk="0">
        <a:lnSpc>
          <a:spcPct val="80000"/>
        </a:lnSpc>
        <a:spcBef>
          <a:spcPts val="800"/>
        </a:spcBef>
        <a:spcAft>
          <a:spcPts val="0"/>
        </a:spcAft>
        <a:buClrTx/>
        <a:buSzTx/>
        <a:buFontTx/>
        <a:buNone/>
        <a:tabLst/>
        <a:defRPr b="0" baseline="0" cap="none" i="0" spc="25" strike="noStrike" sz="2200" u="none">
          <a:solidFill>
            <a:schemeClr val="tx1"/>
          </a:solidFill>
          <a:uFillTx/>
          <a:latin typeface="+mn-lt"/>
          <a:ea typeface="+mn-ea"/>
          <a:cs typeface="+mn-cs"/>
          <a:sym typeface="American Typewriter"/>
        </a:defRPr>
      </a:lvl7pPr>
      <a:lvl8pPr marL="0" marR="0" indent="1600200" algn="ctr" defTabSz="821531" latinLnBrk="0">
        <a:lnSpc>
          <a:spcPct val="80000"/>
        </a:lnSpc>
        <a:spcBef>
          <a:spcPts val="800"/>
        </a:spcBef>
        <a:spcAft>
          <a:spcPts val="0"/>
        </a:spcAft>
        <a:buClrTx/>
        <a:buSzTx/>
        <a:buFontTx/>
        <a:buNone/>
        <a:tabLst/>
        <a:defRPr b="0" baseline="0" cap="none" i="0" spc="25" strike="noStrike" sz="2200" u="none">
          <a:solidFill>
            <a:schemeClr val="tx1"/>
          </a:solidFill>
          <a:uFillTx/>
          <a:latin typeface="+mn-lt"/>
          <a:ea typeface="+mn-ea"/>
          <a:cs typeface="+mn-cs"/>
          <a:sym typeface="American Typewriter"/>
        </a:defRPr>
      </a:lvl8pPr>
      <a:lvl9pPr marL="0" marR="0" indent="1828800" algn="ctr" defTabSz="821531" latinLnBrk="0">
        <a:lnSpc>
          <a:spcPct val="80000"/>
        </a:lnSpc>
        <a:spcBef>
          <a:spcPts val="800"/>
        </a:spcBef>
        <a:spcAft>
          <a:spcPts val="0"/>
        </a:spcAft>
        <a:buClrTx/>
        <a:buSzTx/>
        <a:buFontTx/>
        <a:buNone/>
        <a:tabLst/>
        <a:defRPr b="0" baseline="0" cap="none" i="0" spc="25" strike="noStrike" sz="2200" u="none">
          <a:solidFill>
            <a:schemeClr val="tx1"/>
          </a:solidFill>
          <a:uFillTx/>
          <a:latin typeface="+mn-lt"/>
          <a:ea typeface="+mn-ea"/>
          <a:cs typeface="+mn-cs"/>
          <a:sym typeface="American Typewriter"/>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8" name="This Slide Not Used in Your Webinar. I Recommend you start  with Face on Screen"/>
          <p:cNvSpPr txBox="1"/>
          <p:nvPr/>
        </p:nvSpPr>
        <p:spPr>
          <a:xfrm>
            <a:off x="5441155" y="4924009"/>
            <a:ext cx="13501690" cy="2948224"/>
          </a:xfrm>
          <a:prstGeom prst="rect">
            <a:avLst/>
          </a:prstGeom>
          <a:ln w="3175">
            <a:miter lim="400000"/>
          </a:ln>
          <a:effectLst>
            <a:outerShdw sx="100000" sy="100000" kx="0" ky="0" algn="b" rotWithShape="0" blurRad="25400" dist="0" dir="5400000">
              <a:srgbClr val="E0DEC7">
                <a:alpha val="80000"/>
              </a:srgbClr>
            </a:outerShdw>
          </a:effectLst>
          <a:extLst>
            <a:ext uri="{C572A759-6A51-4108-AA02-DFA0A04FC94B}">
              <ma14:wrappingTextBoxFlag xmlns:ma14="http://schemas.microsoft.com/office/mac/drawingml/2011/main" val="1"/>
            </a:ext>
          </a:extLst>
        </p:spPr>
        <p:txBody>
          <a:bodyPr lIns="0" tIns="0" rIns="0" bIns="0" anchor="ctr">
            <a:spAutoFit/>
          </a:bodyPr>
          <a:lstStyle/>
          <a:p>
            <a:pPr>
              <a:buClr>
                <a:srgbClr val="525252"/>
              </a:buClr>
              <a:buFontTx/>
              <a:defRPr spc="75" sz="6400">
                <a:solidFill>
                  <a:srgbClr val="3E382B"/>
                </a:solidFill>
              </a:defRPr>
            </a:pPr>
            <a:r>
              <a:t>This Slide Not Used in Your Webinar. I Recommend you start </a:t>
            </a:r>
            <a:br/>
            <a:r>
              <a:t>with Face on Screen</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Content Piece 2"/>
          <p:cNvSpPr txBox="1"/>
          <p:nvPr/>
        </p:nvSpPr>
        <p:spPr>
          <a:xfrm>
            <a:off x="7849411" y="5884543"/>
            <a:ext cx="8676806" cy="1948588"/>
          </a:xfrm>
          <a:prstGeom prst="rect">
            <a:avLst/>
          </a:prstGeom>
          <a:ln w="3175">
            <a:miter lim="400000"/>
          </a:ln>
          <a:extLst>
            <a:ext uri="{C572A759-6A51-4108-AA02-DFA0A04FC94B}">
              <ma14:wrappingTextBoxFlag xmlns:ma14="http://schemas.microsoft.com/office/mac/drawingml/2011/main" val="1"/>
            </a:ext>
          </a:extLst>
        </p:spPr>
        <p:txBody>
          <a:bodyPr wrap="none" lIns="0" tIns="0" rIns="0" bIns="0" anchor="ctr">
            <a:spAutoFit/>
          </a:bodyPr>
          <a:lstStyle>
            <a:lvl1pPr>
              <a:buClr>
                <a:srgbClr val="525252"/>
              </a:buClr>
              <a:buFontTx/>
              <a:defRPr sz="7400">
                <a:latin typeface="Helvetica Neue"/>
                <a:ea typeface="Helvetica Neue"/>
                <a:cs typeface="Helvetica Neue"/>
                <a:sym typeface="Helvetica Neue"/>
              </a:defRPr>
            </a:lvl1pPr>
          </a:lstStyle>
          <a:p>
            <a:pPr/>
            <a:r>
              <a:t>Content Piece 2</a:t>
            </a:r>
          </a:p>
        </p:txBody>
      </p:sp>
    </p:spTree>
  </p:cSld>
  <p:clrMapOvr>
    <a:masterClrMapping/>
  </p:clrMapOvr>
  <mc:AlternateContent xmlns:mc="http://schemas.openxmlformats.org/markup-compatibility/2006">
    <mc:Choice xmlns:p14="http://schemas.microsoft.com/office/powerpoint/2010/main" Requires="p14">
      <p:transition spd="med" advClick="1" p14:dur="899">
        <p:dissolv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Content Piece 3"/>
          <p:cNvSpPr txBox="1"/>
          <p:nvPr/>
        </p:nvSpPr>
        <p:spPr>
          <a:xfrm>
            <a:off x="5581798" y="5821798"/>
            <a:ext cx="13220404" cy="2824172"/>
          </a:xfrm>
          <a:prstGeom prst="rect">
            <a:avLst/>
          </a:prstGeom>
          <a:ln w="3175">
            <a:miter lim="400000"/>
          </a:ln>
          <a:extLst>
            <a:ext uri="{C572A759-6A51-4108-AA02-DFA0A04FC94B}">
              <ma14:wrappingTextBoxFlag xmlns:ma14="http://schemas.microsoft.com/office/mac/drawingml/2011/main" val="1"/>
            </a:ext>
          </a:extLst>
        </p:spPr>
        <p:txBody>
          <a:bodyPr lIns="0" tIns="0" rIns="0" bIns="0" anchor="ctr">
            <a:spAutoFit/>
          </a:bodyPr>
          <a:lstStyle/>
          <a:p>
            <a:pPr>
              <a:buClr>
                <a:srgbClr val="525252"/>
              </a:buClr>
              <a:buFontTx/>
              <a:defRPr sz="7400">
                <a:latin typeface="Helvetica Neue"/>
                <a:ea typeface="Helvetica Neue"/>
                <a:cs typeface="Helvetica Neue"/>
                <a:sym typeface="Helvetica Neue"/>
              </a:defRPr>
            </a:pPr>
            <a:r>
              <a:t>Content Piece 3</a:t>
            </a:r>
          </a:p>
          <a:p>
            <a:pPr>
              <a:buClr>
                <a:srgbClr val="525252"/>
              </a:buClr>
              <a:buFont typeface="Gill Sans Light"/>
              <a:defRPr sz="5600"/>
            </a:pPr>
          </a:p>
        </p:txBody>
      </p:sp>
    </p:spTree>
  </p:cSld>
  <p:clrMapOvr>
    <a:masterClrMapping/>
  </p:clrMapOvr>
  <mc:AlternateContent xmlns:mc="http://schemas.openxmlformats.org/markup-compatibility/2006">
    <mc:Choice xmlns:p14="http://schemas.microsoft.com/office/powerpoint/2010/main" Requires="p14">
      <p:transition spd="med" advClick="1" p14:dur="899">
        <p:dissolv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Sum up Value You Delivered"/>
          <p:cNvSpPr txBox="1"/>
          <p:nvPr/>
        </p:nvSpPr>
        <p:spPr>
          <a:xfrm>
            <a:off x="5577612" y="5360237"/>
            <a:ext cx="13220405" cy="2997201"/>
          </a:xfrm>
          <a:prstGeom prst="rect">
            <a:avLst/>
          </a:prstGeom>
          <a:ln w="3175">
            <a:miter lim="400000"/>
          </a:ln>
          <a:extLst>
            <a:ext uri="{C572A759-6A51-4108-AA02-DFA0A04FC94B}">
              <ma14:wrappingTextBoxFlag xmlns:ma14="http://schemas.microsoft.com/office/mac/drawingml/2011/main" val="1"/>
            </a:ext>
          </a:extLst>
        </p:spPr>
        <p:txBody>
          <a:bodyPr lIns="0" tIns="0" rIns="0" bIns="0" anchor="ctr">
            <a:spAutoFit/>
          </a:bodyPr>
          <a:lstStyle/>
          <a:p>
            <a:pPr>
              <a:buClr>
                <a:srgbClr val="525252"/>
              </a:buClr>
              <a:buFontTx/>
              <a:defRPr sz="7400">
                <a:latin typeface="Helvetica Neue"/>
                <a:ea typeface="Helvetica Neue"/>
                <a:cs typeface="Helvetica Neue"/>
                <a:sym typeface="Helvetica Neue"/>
              </a:defRPr>
            </a:pPr>
            <a:r>
              <a:t>Sum up Value You Delivered</a:t>
            </a:r>
          </a:p>
          <a:p>
            <a:pPr>
              <a:buClr>
                <a:srgbClr val="525252"/>
              </a:buClr>
              <a:buFont typeface="Gill Sans Light"/>
              <a:defRPr sz="5600">
                <a:solidFill>
                  <a:srgbClr val="6E603B"/>
                </a:solidFill>
                <a:latin typeface="Palatino"/>
                <a:ea typeface="Palatino"/>
                <a:cs typeface="Palatino"/>
                <a:sym typeface="Palatino"/>
              </a:defRPr>
            </a:pPr>
          </a:p>
        </p:txBody>
      </p:sp>
    </p:spTree>
  </p:cSld>
  <p:clrMapOvr>
    <a:masterClrMapping/>
  </p:clrMapOvr>
  <mc:AlternateContent xmlns:mc="http://schemas.openxmlformats.org/markup-compatibility/2006">
    <mc:Choice xmlns:p14="http://schemas.microsoft.com/office/powerpoint/2010/main" Requires="p14">
      <p:transition spd="med" advClick="1" p14:dur="899">
        <p:dissolv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Q &amp; A"/>
          <p:cNvSpPr txBox="1"/>
          <p:nvPr/>
        </p:nvSpPr>
        <p:spPr>
          <a:xfrm>
            <a:off x="5410925" y="5664200"/>
            <a:ext cx="13220405" cy="2387601"/>
          </a:xfrm>
          <a:prstGeom prst="rect">
            <a:avLst/>
          </a:prstGeom>
          <a:ln w="3175">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525252"/>
              </a:buClr>
              <a:buFontTx/>
              <a:defRPr sz="7400">
                <a:latin typeface="Helvetica Neue"/>
                <a:ea typeface="Helvetica Neue"/>
                <a:cs typeface="Helvetica Neue"/>
                <a:sym typeface="Helvetica Neue"/>
              </a:defRPr>
            </a:lvl1pPr>
          </a:lstStyle>
          <a:p>
            <a:pPr/>
            <a:r>
              <a:t>Q &amp; A</a:t>
            </a:r>
          </a:p>
        </p:txBody>
      </p:sp>
    </p:spTree>
  </p:cSld>
  <p:clrMapOvr>
    <a:masterClrMapping/>
  </p:clrMapOvr>
  <mc:AlternateContent xmlns:mc="http://schemas.openxmlformats.org/markup-compatibility/2006">
    <mc:Choice xmlns:p14="http://schemas.microsoft.com/office/powerpoint/2010/main" Requires="p14">
      <p:transition spd="med" advClick="1" p14:dur="899">
        <p:dissolv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Transition to Sales Offer"/>
          <p:cNvSpPr txBox="1"/>
          <p:nvPr/>
        </p:nvSpPr>
        <p:spPr>
          <a:xfrm>
            <a:off x="5849689" y="5973960"/>
            <a:ext cx="13220404" cy="1768080"/>
          </a:xfrm>
          <a:prstGeom prst="rect">
            <a:avLst/>
          </a:prstGeom>
          <a:ln w="3175">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525252"/>
              </a:buClr>
              <a:buFontTx/>
              <a:defRPr sz="7400"/>
            </a:lvl1pPr>
          </a:lstStyle>
          <a:p>
            <a:pPr/>
            <a:r>
              <a:t>Transition to Sales Offer</a:t>
            </a:r>
          </a:p>
        </p:txBody>
      </p:sp>
    </p:spTree>
  </p:cSld>
  <p:clrMapOvr>
    <a:masterClrMapping/>
  </p:clrMapOvr>
  <mc:AlternateContent xmlns:mc="http://schemas.openxmlformats.org/markup-compatibility/2006">
    <mc:Choice xmlns:p14="http://schemas.microsoft.com/office/powerpoint/2010/main" Requires="p14">
      <p:transition spd="slow" advClick="1" p14:dur="1200">
        <p:push dir="l"/>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Webinar Special"/>
          <p:cNvSpPr txBox="1"/>
          <p:nvPr/>
        </p:nvSpPr>
        <p:spPr>
          <a:xfrm>
            <a:off x="5041831" y="2294809"/>
            <a:ext cx="13220404" cy="1948587"/>
          </a:xfrm>
          <a:prstGeom prst="rect">
            <a:avLst/>
          </a:prstGeom>
          <a:ln w="3175">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525252"/>
              </a:buClr>
              <a:buFontTx/>
              <a:defRPr sz="7400">
                <a:latin typeface="Helvetica Neue"/>
                <a:ea typeface="Helvetica Neue"/>
                <a:cs typeface="Helvetica Neue"/>
                <a:sym typeface="Helvetica Neue"/>
              </a:defRPr>
            </a:lvl1pPr>
          </a:lstStyle>
          <a:p>
            <a:pPr/>
            <a:r>
              <a:t>Webinar Special</a:t>
            </a:r>
          </a:p>
        </p:txBody>
      </p:sp>
      <p:sp>
        <p:nvSpPr>
          <p:cNvPr id="180" name="$xxxx.xx"/>
          <p:cNvSpPr txBox="1"/>
          <p:nvPr/>
        </p:nvSpPr>
        <p:spPr>
          <a:xfrm>
            <a:off x="16003966" y="7367916"/>
            <a:ext cx="3143473" cy="1074180"/>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lvl1pPr>
              <a:buClrTx/>
              <a:buFontTx/>
              <a:defRPr sz="6400"/>
            </a:lvl1pPr>
          </a:lstStyle>
          <a:p>
            <a:pPr/>
            <a:r>
              <a:t>$xxxx.xx</a:t>
            </a:r>
          </a:p>
        </p:txBody>
      </p:sp>
      <p:sp>
        <p:nvSpPr>
          <p:cNvPr id="181" name="Insert Product/ Service  Image Here"/>
          <p:cNvSpPr txBox="1"/>
          <p:nvPr/>
        </p:nvSpPr>
        <p:spPr>
          <a:xfrm>
            <a:off x="6213873" y="5992800"/>
            <a:ext cx="9608078" cy="2365896"/>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a:buClrTx/>
              <a:buFontTx/>
              <a:defRPr sz="7400"/>
            </a:pPr>
            <a:r>
              <a:t>Insert Product/ Service </a:t>
            </a:r>
            <a:br/>
            <a:r>
              <a:t>Image Here</a:t>
            </a:r>
          </a:p>
        </p:txBody>
      </p:sp>
    </p:spTree>
  </p:cSld>
  <p:clrMapOvr>
    <a:masterClrMapping/>
  </p:clrMapOvr>
  <mc:AlternateContent xmlns:mc="http://schemas.openxmlformats.org/markup-compatibility/2006">
    <mc:Choice xmlns:p14="http://schemas.microsoft.com/office/powerpoint/2010/main" Requires="p14">
      <p:transition spd="med" advClick="1" p14:dur="899">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8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0" grpId="1"/>
    </p:bldLst>
  </p:timing>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You Save"/>
          <p:cNvSpPr txBox="1"/>
          <p:nvPr/>
        </p:nvSpPr>
        <p:spPr>
          <a:xfrm>
            <a:off x="9815260" y="4390309"/>
            <a:ext cx="4753480" cy="1948587"/>
          </a:xfrm>
          <a:prstGeom prst="rect">
            <a:avLst/>
          </a:prstGeom>
          <a:ln w="3175">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525252"/>
              </a:buClr>
              <a:buFontTx/>
              <a:defRPr sz="7400">
                <a:latin typeface="Helvetica Neue"/>
                <a:ea typeface="Helvetica Neue"/>
                <a:cs typeface="Helvetica Neue"/>
                <a:sym typeface="Helvetica Neue"/>
              </a:defRPr>
            </a:lvl1pPr>
          </a:lstStyle>
          <a:p>
            <a:pPr/>
            <a:r>
              <a:t>You Save</a:t>
            </a:r>
          </a:p>
        </p:txBody>
      </p:sp>
      <p:sp>
        <p:nvSpPr>
          <p:cNvPr id="186" name="$xxxx.xx"/>
          <p:cNvSpPr txBox="1"/>
          <p:nvPr/>
        </p:nvSpPr>
        <p:spPr>
          <a:xfrm>
            <a:off x="10620263" y="6891666"/>
            <a:ext cx="3143474" cy="1074180"/>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lvl1pPr>
              <a:buClrTx/>
              <a:buFontTx/>
              <a:defRPr sz="6400"/>
            </a:lvl1pPr>
          </a:lstStyle>
          <a:p>
            <a:pPr/>
            <a:r>
              <a:t>$xxxx.xx</a:t>
            </a:r>
          </a:p>
        </p:txBody>
      </p:sp>
    </p:spTree>
  </p:cSld>
  <p:clrMapOvr>
    <a:masterClrMapping/>
  </p:clrMapOvr>
  <mc:AlternateContent xmlns:mc="http://schemas.openxmlformats.org/markup-compatibility/2006">
    <mc:Choice xmlns:p14="http://schemas.microsoft.com/office/powerpoint/2010/main" Requires="p14">
      <p:transition spd="med" advClick="1" p14:dur="899">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8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6" grpId="1"/>
    </p:bldLst>
  </p:timing>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Thank You for Attending"/>
          <p:cNvSpPr txBox="1"/>
          <p:nvPr/>
        </p:nvSpPr>
        <p:spPr>
          <a:xfrm>
            <a:off x="7020647" y="6239855"/>
            <a:ext cx="9851486" cy="1222896"/>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lvl1pPr>
              <a:buClrTx/>
              <a:buFontTx/>
              <a:defRPr sz="7400"/>
            </a:lvl1pPr>
          </a:lstStyle>
          <a:p>
            <a:pPr/>
            <a:r>
              <a:t>Thank You for Attending</a:t>
            </a:r>
          </a:p>
        </p:txBody>
      </p:sp>
    </p:spTree>
  </p:cSld>
  <p:clrMapOvr>
    <a:masterClrMapping/>
  </p:clrMapOvr>
  <mc:AlternateContent xmlns:mc="http://schemas.openxmlformats.org/markup-compatibility/2006">
    <mc:Choice xmlns:p14="http://schemas.microsoft.com/office/powerpoint/2010/main" Requires="p14">
      <p:transition spd="med" advClick="1" p14:dur="899">
        <p:dissolv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Webinar Subtitle"/>
          <p:cNvSpPr txBox="1"/>
          <p:nvPr>
            <p:ph type="subTitle" sz="quarter" idx="1"/>
          </p:nvPr>
        </p:nvSpPr>
        <p:spPr>
          <a:xfrm>
            <a:off x="5333999" y="7353597"/>
            <a:ext cx="13501690" cy="1205509"/>
          </a:xfrm>
          <a:prstGeom prst="rect">
            <a:avLst/>
          </a:prstGeom>
        </p:spPr>
        <p:txBody>
          <a:bodyPr/>
          <a:lstStyle>
            <a:lvl1pPr>
              <a:defRPr>
                <a:latin typeface="Helvetica Neue Light"/>
                <a:ea typeface="Helvetica Neue Light"/>
                <a:cs typeface="Helvetica Neue Light"/>
                <a:sym typeface="Helvetica Neue Light"/>
              </a:defRPr>
            </a:lvl1pPr>
          </a:lstStyle>
          <a:p>
            <a:pPr/>
            <a:r>
              <a:t>Webinar Subtitle</a:t>
            </a:r>
          </a:p>
        </p:txBody>
      </p:sp>
      <p:sp>
        <p:nvSpPr>
          <p:cNvPr id="123" name="Webinar Title"/>
          <p:cNvSpPr txBox="1"/>
          <p:nvPr/>
        </p:nvSpPr>
        <p:spPr>
          <a:xfrm>
            <a:off x="5441155" y="4634507"/>
            <a:ext cx="13501690" cy="1526978"/>
          </a:xfrm>
          <a:prstGeom prst="rect">
            <a:avLst/>
          </a:prstGeom>
          <a:ln w="3175">
            <a:miter lim="400000"/>
          </a:ln>
          <a:effectLst>
            <a:outerShdw sx="100000" sy="100000" kx="0" ky="0" algn="b" rotWithShape="0" blurRad="25400" dist="0" dir="5400000">
              <a:srgbClr val="E0DEC7">
                <a:alpha val="80000"/>
              </a:srgbClr>
            </a:outerShdw>
          </a:effectLst>
          <a:extLst>
            <a:ext uri="{C572A759-6A51-4108-AA02-DFA0A04FC94B}">
              <ma14:wrappingTextBoxFlag xmlns:ma14="http://schemas.microsoft.com/office/mac/drawingml/2011/main" val="1"/>
            </a:ext>
          </a:extLst>
        </p:spPr>
        <p:txBody>
          <a:bodyPr lIns="0" tIns="0" rIns="0" bIns="0" anchor="ctr">
            <a:spAutoFit/>
          </a:bodyPr>
          <a:lstStyle>
            <a:lvl1pPr>
              <a:buClr>
                <a:srgbClr val="525252"/>
              </a:buClr>
              <a:buFontTx/>
              <a:defRPr spc="75" sz="6400">
                <a:solidFill>
                  <a:srgbClr val="3E382B"/>
                </a:solidFill>
              </a:defRPr>
            </a:lvl1pPr>
          </a:lstStyle>
          <a:p>
            <a:pPr/>
            <a:r>
              <a:t>Webinar Title</a:t>
            </a:r>
          </a:p>
        </p:txBody>
      </p:sp>
      <p:sp>
        <p:nvSpPr>
          <p:cNvPr id="124" name="Line"/>
          <p:cNvSpPr/>
          <p:nvPr/>
        </p:nvSpPr>
        <p:spPr>
          <a:xfrm flipV="1">
            <a:off x="6749372" y="6686470"/>
            <a:ext cx="10875731" cy="39521"/>
          </a:xfrm>
          <a:prstGeom prst="line">
            <a:avLst/>
          </a:prstGeom>
          <a:ln w="50800">
            <a:solidFill>
              <a:srgbClr val="D6D6D6"/>
            </a:solidFill>
            <a:miter lim="400000"/>
            <a:headEnd type="triangle" len="sm"/>
            <a:tailEnd type="triangle" len="sm"/>
          </a:ln>
        </p:spPr>
        <p:txBody>
          <a:bodyPr lIns="53578" tIns="53578" rIns="53578" bIns="53578" anchor="ctr"/>
          <a:lstStyle/>
          <a:p>
            <a:pPr algn="l" defTabSz="642937">
              <a:buClrTx/>
              <a:buFontTx/>
              <a:defRPr sz="1400">
                <a:latin typeface="Helvetica"/>
                <a:ea typeface="Helvetica"/>
                <a:cs typeface="Helvetica"/>
                <a:sym typeface="Helvetica"/>
              </a:defRPr>
            </a:pPr>
          </a:p>
        </p:txBody>
      </p:sp>
    </p:spTree>
  </p:cSld>
  <p:clrMapOvr>
    <a:masterClrMapping/>
  </p:clrMapOvr>
  <mc:AlternateContent xmlns:mc="http://schemas.openxmlformats.org/markup-compatibility/2006">
    <mc:Choice xmlns:p14="http://schemas.microsoft.com/office/powerpoint/2010/main" Requires="p14">
      <p:transition spd="med" advClick="1" p14:dur="899">
        <p:push dir="r"/>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Webinar Controls…"/>
          <p:cNvSpPr txBox="1"/>
          <p:nvPr/>
        </p:nvSpPr>
        <p:spPr>
          <a:xfrm>
            <a:off x="7201997" y="4436506"/>
            <a:ext cx="9971634" cy="4576772"/>
          </a:xfrm>
          <a:prstGeom prst="rect">
            <a:avLst/>
          </a:prstGeom>
          <a:ln w="3175">
            <a:miter lim="400000"/>
          </a:ln>
          <a:extLst>
            <a:ext uri="{C572A759-6A51-4108-AA02-DFA0A04FC94B}">
              <ma14:wrappingTextBoxFlag xmlns:ma14="http://schemas.microsoft.com/office/mac/drawingml/2011/main" val="1"/>
            </a:ext>
          </a:extLst>
        </p:spPr>
        <p:txBody>
          <a:bodyPr wrap="none" lIns="0" tIns="0" rIns="0" bIns="0" anchor="ctr">
            <a:spAutoFit/>
          </a:bodyPr>
          <a:lstStyle/>
          <a:p>
            <a:pPr>
              <a:buClr>
                <a:srgbClr val="525252"/>
              </a:buClr>
              <a:buFontTx/>
              <a:defRPr sz="7400"/>
            </a:pPr>
            <a:r>
              <a:t>Webinar Controls</a:t>
            </a:r>
          </a:p>
          <a:p>
            <a:pPr>
              <a:buClr>
                <a:srgbClr val="525252"/>
              </a:buClr>
              <a:buFont typeface="Gill Sans Light"/>
              <a:defRPr sz="5600"/>
            </a:pPr>
          </a:p>
          <a:p>
            <a:pPr>
              <a:buClr>
                <a:srgbClr val="525252"/>
              </a:buClr>
              <a:buFont typeface="Gill Sans Light"/>
              <a:defRPr sz="5600"/>
            </a:pPr>
            <a:r>
              <a:t>Adjust Screen size</a:t>
            </a:r>
          </a:p>
          <a:p>
            <a:pPr>
              <a:buClr>
                <a:srgbClr val="525252"/>
              </a:buClr>
              <a:buFont typeface="Gill Sans Light"/>
              <a:defRPr sz="5600"/>
            </a:pPr>
            <a:r>
              <a:t>Be Sure Your Volume is Up</a:t>
            </a:r>
          </a:p>
          <a:p>
            <a:pPr>
              <a:buClr>
                <a:srgbClr val="525252"/>
              </a:buClr>
              <a:buFont typeface="Gill Sans Light"/>
              <a:defRPr sz="5600"/>
            </a:pPr>
            <a:r>
              <a:t>iPad/ iPhone/ etc Default Setting</a:t>
            </a:r>
          </a:p>
        </p:txBody>
      </p:sp>
    </p:spTree>
  </p:cSld>
  <p:clrMapOvr>
    <a:masterClrMapping/>
  </p:clrMapOvr>
  <mc:AlternateContent xmlns:mc="http://schemas.openxmlformats.org/markup-compatibility/2006">
    <mc:Choice xmlns:p14="http://schemas.microsoft.com/office/powerpoint/2010/main" Requires="p14">
      <p:transition spd="med" advClick="1" p14:dur="899">
        <p:push dir="r"/>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Scary Statistic or Contrarian Viewpoint"/>
          <p:cNvSpPr txBox="1"/>
          <p:nvPr/>
        </p:nvSpPr>
        <p:spPr>
          <a:xfrm>
            <a:off x="1806285" y="4796735"/>
            <a:ext cx="20771429" cy="4122530"/>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lvl1pPr>
              <a:buClrTx/>
              <a:buFontTx/>
            </a:lvl1pPr>
          </a:lstStyle>
          <a:p>
            <a:pPr/>
            <a:r>
              <a:t>Scary Statistic or Contrarian Viewpoint</a:t>
            </a:r>
          </a:p>
        </p:txBody>
      </p:sp>
    </p:spTree>
  </p:cSld>
  <p:clrMapOvr>
    <a:masterClrMapping/>
  </p:clrMapOvr>
  <mc:AlternateContent xmlns:mc="http://schemas.openxmlformats.org/markup-compatibility/2006">
    <mc:Choice xmlns:p14="http://schemas.microsoft.com/office/powerpoint/2010/main" Requires="p14">
      <p:transition spd="med" advClick="1" p14:dur="899">
        <p:dissolv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You Will Learn..."/>
          <p:cNvSpPr txBox="1"/>
          <p:nvPr/>
        </p:nvSpPr>
        <p:spPr>
          <a:xfrm>
            <a:off x="8674130" y="2271195"/>
            <a:ext cx="7027368" cy="2799487"/>
          </a:xfrm>
          <a:prstGeom prst="rect">
            <a:avLst/>
          </a:prstGeom>
          <a:ln w="3175">
            <a:miter lim="400000"/>
          </a:ln>
          <a:extLst>
            <a:ext uri="{C572A759-6A51-4108-AA02-DFA0A04FC94B}">
              <ma14:wrappingTextBoxFlag xmlns:ma14="http://schemas.microsoft.com/office/mac/drawingml/2011/main" val="1"/>
            </a:ext>
          </a:extLst>
        </p:spPr>
        <p:txBody>
          <a:bodyPr wrap="none" lIns="0" tIns="0" rIns="0" bIns="0" anchor="ctr">
            <a:spAutoFit/>
          </a:bodyPr>
          <a:lstStyle/>
          <a:p>
            <a:pPr>
              <a:buClr>
                <a:srgbClr val="525252"/>
              </a:buClr>
              <a:buFontTx/>
              <a:defRPr sz="7400">
                <a:latin typeface="Helvetica Neue"/>
                <a:ea typeface="Helvetica Neue"/>
                <a:cs typeface="Helvetica Neue"/>
                <a:sym typeface="Helvetica Neue"/>
              </a:defRPr>
            </a:pPr>
            <a:r>
              <a:t>You Will Learn...</a:t>
            </a:r>
          </a:p>
          <a:p>
            <a:pPr>
              <a:buClr>
                <a:srgbClr val="525252"/>
              </a:buClr>
              <a:buFont typeface="Gill Sans Light"/>
              <a:defRPr sz="5600">
                <a:latin typeface="Helvetica Neue"/>
                <a:ea typeface="Helvetica Neue"/>
                <a:cs typeface="Helvetica Neue"/>
                <a:sym typeface="Helvetica Neue"/>
              </a:defRPr>
            </a:pPr>
          </a:p>
        </p:txBody>
      </p:sp>
      <p:sp>
        <p:nvSpPr>
          <p:cNvPr id="137" name="#1 Top market challenge:…"/>
          <p:cNvSpPr txBox="1"/>
          <p:nvPr/>
        </p:nvSpPr>
        <p:spPr>
          <a:xfrm>
            <a:off x="9086561" y="732735"/>
            <a:ext cx="18786571" cy="12250530"/>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algn="l">
              <a:buClrTx/>
              <a:buFontTx/>
            </a:pPr>
            <a:r>
              <a:t>#1 Top market challenge:</a:t>
            </a:r>
          </a:p>
          <a:p>
            <a:pPr algn="l">
              <a:buClrTx/>
              <a:buFontTx/>
            </a:pPr>
          </a:p>
          <a:p>
            <a:pPr algn="l">
              <a:buClrTx/>
              <a:buFontTx/>
            </a:pPr>
            <a:r>
              <a:t>#2 Top market challenge:</a:t>
            </a:r>
          </a:p>
          <a:p>
            <a:pPr algn="l">
              <a:buClrTx/>
              <a:buFontTx/>
            </a:pPr>
          </a:p>
          <a:p>
            <a:pPr algn="l">
              <a:buClrTx/>
              <a:buFontTx/>
            </a:pPr>
            <a:r>
              <a:t>#3 Top market challenge:</a:t>
            </a:r>
          </a:p>
        </p:txBody>
      </p:sp>
    </p:spTree>
  </p:cSld>
  <p:clrMapOvr>
    <a:masterClrMapping/>
  </p:clrMapOvr>
  <mc:AlternateContent xmlns:mc="http://schemas.openxmlformats.org/markup-compatibility/2006">
    <mc:Choice xmlns:p14="http://schemas.microsoft.com/office/powerpoint/2010/main" Requires="p14">
      <p:transition spd="med" advClick="1" p14:dur="899">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37">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3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3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3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3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3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1" fill="hold">
                                  <p:stCondLst>
                                    <p:cond delay="0"/>
                                  </p:stCondLst>
                                  <p:iterate type="el" backwards="0">
                                    <p:tmAbs val="0"/>
                                  </p:iterate>
                                  <p:childTnLst>
                                    <p:set>
                                      <p:cBhvr>
                                        <p:cTn id="28" fill="hold"/>
                                        <p:tgtEl>
                                          <p:spTgt spid="137">
                                            <p:txEl>
                                              <p:pRg st="5" end="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37"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Webinar Attendance Bonus"/>
          <p:cNvSpPr txBox="1"/>
          <p:nvPr/>
        </p:nvSpPr>
        <p:spPr>
          <a:xfrm>
            <a:off x="5940655" y="2245458"/>
            <a:ext cx="11744224" cy="2824172"/>
          </a:xfrm>
          <a:prstGeom prst="rect">
            <a:avLst/>
          </a:prstGeom>
          <a:ln w="3175">
            <a:miter lim="400000"/>
          </a:ln>
          <a:extLst>
            <a:ext uri="{C572A759-6A51-4108-AA02-DFA0A04FC94B}">
              <ma14:wrappingTextBoxFlag xmlns:ma14="http://schemas.microsoft.com/office/mac/drawingml/2011/main" val="1"/>
            </a:ext>
          </a:extLst>
        </p:spPr>
        <p:txBody>
          <a:bodyPr wrap="none" lIns="0" tIns="0" rIns="0" bIns="0" anchor="ctr">
            <a:spAutoFit/>
          </a:bodyPr>
          <a:lstStyle/>
          <a:p>
            <a:pPr>
              <a:buClr>
                <a:srgbClr val="525252"/>
              </a:buClr>
              <a:buFontTx/>
              <a:defRPr sz="7400">
                <a:latin typeface="Helvetica Neue"/>
                <a:ea typeface="Helvetica Neue"/>
                <a:cs typeface="Helvetica Neue"/>
                <a:sym typeface="Helvetica Neue"/>
              </a:defRPr>
            </a:pPr>
            <a:r>
              <a:t>Webinar Attendance Bonus</a:t>
            </a:r>
          </a:p>
          <a:p>
            <a:pPr>
              <a:buClr>
                <a:srgbClr val="525252"/>
              </a:buClr>
              <a:buFont typeface="Gill Sans Light"/>
              <a:defRPr sz="5600"/>
            </a:pPr>
          </a:p>
        </p:txBody>
      </p:sp>
      <p:sp>
        <p:nvSpPr>
          <p:cNvPr id="142" name="Value: $xx."/>
          <p:cNvSpPr txBox="1"/>
          <p:nvPr/>
        </p:nvSpPr>
        <p:spPr>
          <a:xfrm>
            <a:off x="12327351" y="7024123"/>
            <a:ext cx="3899377" cy="1074180"/>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lvl1pPr>
              <a:buClrTx/>
              <a:buFontTx/>
              <a:defRPr sz="6400"/>
            </a:lvl1pPr>
          </a:lstStyle>
          <a:p>
            <a:pPr/>
            <a:r>
              <a:t>Value: $xx.</a:t>
            </a:r>
          </a:p>
        </p:txBody>
      </p:sp>
      <p:sp>
        <p:nvSpPr>
          <p:cNvPr id="143" name="Place Quality…"/>
          <p:cNvSpPr txBox="1"/>
          <p:nvPr/>
        </p:nvSpPr>
        <p:spPr>
          <a:xfrm>
            <a:off x="6822870" y="5035312"/>
            <a:ext cx="5103947" cy="3055381"/>
          </a:xfrm>
          <a:prstGeom prst="rect">
            <a:avLst/>
          </a:prstGeom>
          <a:ln w="3175">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a:buClrTx/>
              <a:buFontTx/>
              <a:defRPr sz="6400"/>
            </a:pPr>
            <a:r>
              <a:t>Place Quality </a:t>
            </a:r>
          </a:p>
          <a:p>
            <a:pPr>
              <a:buClrTx/>
              <a:buFontTx/>
              <a:defRPr sz="6400"/>
            </a:pPr>
            <a:r>
              <a:t>Bonus </a:t>
            </a:r>
          </a:p>
          <a:p>
            <a:pPr>
              <a:buClrTx/>
              <a:buFontTx/>
              <a:defRPr sz="6400"/>
            </a:pPr>
            <a:r>
              <a:t>Image Here</a:t>
            </a:r>
          </a:p>
        </p:txBody>
      </p:sp>
    </p:spTree>
  </p:cSld>
  <p:clrMapOvr>
    <a:masterClrMapping/>
  </p:clrMapOvr>
  <mc:AlternateContent xmlns:mc="http://schemas.openxmlformats.org/markup-compatibility/2006">
    <mc:Choice xmlns:p14="http://schemas.microsoft.com/office/powerpoint/2010/main" Requires="p14">
      <p:transition spd="med" advClick="1" p14:dur="899">
        <p:dissolv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Why You are an Expert"/>
          <p:cNvSpPr txBox="1"/>
          <p:nvPr/>
        </p:nvSpPr>
        <p:spPr>
          <a:xfrm>
            <a:off x="7281346" y="2245458"/>
            <a:ext cx="9812936" cy="2824172"/>
          </a:xfrm>
          <a:prstGeom prst="rect">
            <a:avLst/>
          </a:prstGeom>
          <a:ln w="3175">
            <a:miter lim="400000"/>
          </a:ln>
          <a:extLst>
            <a:ext uri="{C572A759-6A51-4108-AA02-DFA0A04FC94B}">
              <ma14:wrappingTextBoxFlag xmlns:ma14="http://schemas.microsoft.com/office/mac/drawingml/2011/main" val="1"/>
            </a:ext>
          </a:extLst>
        </p:spPr>
        <p:txBody>
          <a:bodyPr wrap="none" lIns="0" tIns="0" rIns="0" bIns="0" anchor="ctr">
            <a:spAutoFit/>
          </a:bodyPr>
          <a:lstStyle/>
          <a:p>
            <a:pPr>
              <a:buClr>
                <a:srgbClr val="525252"/>
              </a:buClr>
              <a:buFontTx/>
              <a:defRPr sz="7400">
                <a:latin typeface="Helvetica Neue"/>
                <a:ea typeface="Helvetica Neue"/>
                <a:cs typeface="Helvetica Neue"/>
                <a:sym typeface="Helvetica Neue"/>
              </a:defRPr>
            </a:pPr>
            <a:r>
              <a:t>Why You are an Expert</a:t>
            </a:r>
          </a:p>
          <a:p>
            <a:pPr>
              <a:buClr>
                <a:srgbClr val="525252"/>
              </a:buClr>
              <a:buFont typeface="Gill Sans Light"/>
              <a:defRPr sz="5600"/>
            </a:pPr>
          </a:p>
        </p:txBody>
      </p:sp>
    </p:spTree>
  </p:cSld>
  <p:clrMapOvr>
    <a:masterClrMapping/>
  </p:clrMapOvr>
  <mc:AlternateContent xmlns:mc="http://schemas.openxmlformats.org/markup-compatibility/2006">
    <mc:Choice xmlns:p14="http://schemas.microsoft.com/office/powerpoint/2010/main" Requires="p14">
      <p:transition spd="med" advClick="1" p14:dur="899">
        <p:dissolv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Invite Interaction"/>
          <p:cNvSpPr txBox="1"/>
          <p:nvPr/>
        </p:nvSpPr>
        <p:spPr>
          <a:xfrm>
            <a:off x="7664418" y="5884543"/>
            <a:ext cx="9054705" cy="1948588"/>
          </a:xfrm>
          <a:prstGeom prst="rect">
            <a:avLst/>
          </a:prstGeom>
          <a:ln w="3175">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525252"/>
              </a:buClr>
              <a:buFontTx/>
              <a:defRPr sz="7400">
                <a:latin typeface="Helvetica Neue"/>
                <a:ea typeface="Helvetica Neue"/>
                <a:cs typeface="Helvetica Neue"/>
                <a:sym typeface="Helvetica Neue"/>
              </a:defRPr>
            </a:lvl1pPr>
          </a:lstStyle>
          <a:p>
            <a:pPr/>
            <a:r>
              <a:t>Invite Interaction</a:t>
            </a:r>
          </a:p>
        </p:txBody>
      </p:sp>
    </p:spTree>
  </p:cSld>
  <p:clrMapOvr>
    <a:masterClrMapping/>
  </p:clrMapOvr>
  <mc:AlternateContent xmlns:mc="http://schemas.openxmlformats.org/markup-compatibility/2006">
    <mc:Choice xmlns:p14="http://schemas.microsoft.com/office/powerpoint/2010/main" Requires="p14">
      <p:transition spd="med" advClick="1" p14:dur="899">
        <p:dissolv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Content Piece 1"/>
          <p:cNvSpPr txBox="1"/>
          <p:nvPr/>
        </p:nvSpPr>
        <p:spPr>
          <a:xfrm>
            <a:off x="7664418" y="5884543"/>
            <a:ext cx="9054705" cy="1948588"/>
          </a:xfrm>
          <a:prstGeom prst="rect">
            <a:avLst/>
          </a:prstGeom>
          <a:ln w="3175">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525252"/>
              </a:buClr>
              <a:buFontTx/>
              <a:defRPr sz="7400">
                <a:latin typeface="Helvetica Neue"/>
                <a:ea typeface="Helvetica Neue"/>
                <a:cs typeface="Helvetica Neue"/>
                <a:sym typeface="Helvetica Neue"/>
              </a:defRPr>
            </a:lvl1pPr>
          </a:lstStyle>
          <a:p>
            <a:pPr/>
            <a:r>
              <a:t>Content Piece 1</a:t>
            </a:r>
          </a:p>
        </p:txBody>
      </p:sp>
    </p:spTree>
  </p:cSld>
  <p:clrMapOvr>
    <a:masterClrMapping/>
  </p:clrMapOvr>
  <mc:AlternateContent xmlns:mc="http://schemas.openxmlformats.org/markup-compatibility/2006">
    <mc:Choice xmlns:p14="http://schemas.microsoft.com/office/powerpoint/2010/main" Requires="p14">
      <p:transition spd="med" advClick="1" p14:dur="899">
        <p:dissolve/>
      </p:transition>
    </mc:Choice>
    <mc:Fallback>
      <p:transition spd="med">
        <p:fade/>
      </p:transition>
    </mc:Fallback>
  </mc:AlternateContent>
</p:sld>
</file>

<file path=ppt/theme/theme1.xml><?xml version="1.0" encoding="utf-8"?>
<a:theme xmlns:a="http://schemas.openxmlformats.org/drawingml/2006/main" xmlns:r="http://schemas.openxmlformats.org/officeDocument/2006/relationships" name="HardCover">
  <a:themeElements>
    <a:clrScheme name="HardCover">
      <a:dk1>
        <a:srgbClr val="000000"/>
      </a:dk1>
      <a:lt1>
        <a:srgbClr val="FFFFFF"/>
      </a:lt1>
      <a:dk2>
        <a:srgbClr val="5C5A52"/>
      </a:dk2>
      <a:lt2>
        <a:srgbClr val="DCDEE0"/>
      </a:lt2>
      <a:accent1>
        <a:srgbClr val="80989C"/>
      </a:accent1>
      <a:accent2>
        <a:srgbClr val="A8AB65"/>
      </a:accent2>
      <a:accent3>
        <a:srgbClr val="CBAC69"/>
      </a:accent3>
      <a:accent4>
        <a:srgbClr val="CF7330"/>
      </a:accent4>
      <a:accent5>
        <a:srgbClr val="B44C34"/>
      </a:accent5>
      <a:accent6>
        <a:srgbClr val="8C869B"/>
      </a:accent6>
      <a:hlink>
        <a:srgbClr val="0000FF"/>
      </a:hlink>
      <a:folHlink>
        <a:srgbClr val="FF00FF"/>
      </a:folHlink>
    </a:clrScheme>
    <a:fontScheme name="HardCover">
      <a:majorFont>
        <a:latin typeface="American Typewriter"/>
        <a:ea typeface="American Typewriter"/>
        <a:cs typeface="American Typewriter"/>
      </a:majorFont>
      <a:minorFont>
        <a:latin typeface="American Typewriter"/>
        <a:ea typeface="American Typewriter"/>
        <a:cs typeface="American Typewriter"/>
      </a:minorFont>
    </a:fontScheme>
    <a:fmtScheme name="HardCove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w="3175" cap="flat">
          <a:noFill/>
          <a:miter lim="400000"/>
        </a:ln>
        <a:effectLst/>
        <a:sp3d/>
      </a:spPr>
      <a:bodyPr rot="0" spcFirstLastPara="1" vertOverflow="overflow" horzOverflow="overflow" vert="horz" wrap="square" lIns="53578" tIns="53578" rIns="53578" bIns="53578"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5200" u="none" kumimoji="0" normalizeH="0">
            <a:ln>
              <a:noFill/>
            </a:ln>
            <a:solidFill>
              <a:srgbClr val="FFFDEF"/>
            </a:solidFill>
            <a:effectLst>
              <a:outerShdw sx="100000" sy="100000" kx="0" ky="0" algn="b" rotWithShape="0" blurRad="25400" dist="12700" dir="16200000">
                <a:srgbClr val="000000">
                  <a:alpha val="40000"/>
                </a:srgbClr>
              </a:outerShdw>
            </a:effectLst>
            <a:uFillTx/>
            <a:latin typeface="Palatino"/>
            <a:ea typeface="Palatino"/>
            <a:cs typeface="Palatino"/>
            <a:sym typeface="Palatino"/>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2">
              <a:satOff val="-3676"/>
              <a:lumOff val="-12171"/>
            </a:schemeClr>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53578" tIns="53578" rIns="53578" bIns="53578" numCol="1" spcCol="38100" rtlCol="0" anchor="ctr" upright="0">
        <a:spAutoFit/>
      </a:bodyPr>
      <a:lstStyle>
        <a:defPPr marL="0" marR="0" indent="0" algn="ctr" defTabSz="821531" rtl="0" fontAlgn="auto" latinLnBrk="0" hangingPunct="0">
          <a:lnSpc>
            <a:spcPct val="100000"/>
          </a:lnSpc>
          <a:spcBef>
            <a:spcPts val="0"/>
          </a:spcBef>
          <a:spcAft>
            <a:spcPts val="0"/>
          </a:spcAft>
          <a:buClr>
            <a:srgbClr val="AAAAAA"/>
          </a:buClr>
          <a:buSzTx/>
          <a:buFont typeface="Gill Sans"/>
          <a:buNone/>
          <a:tabLst/>
          <a:defRPr b="0" baseline="0" cap="none" i="0" spc="0" strike="noStrike" sz="13200" u="none" kumimoji="0" normalizeH="0">
            <a:ln>
              <a:noFill/>
            </a:ln>
            <a:solidFill>
              <a:srgbClr val="000000"/>
            </a:solidFill>
            <a:effectLst/>
            <a:uFillTx/>
            <a:latin typeface="Helvetica Neue Light"/>
            <a:ea typeface="Helvetica Neue Light"/>
            <a:cs typeface="Helvetica Neue Light"/>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HardCover">
  <a:themeElements>
    <a:clrScheme name="HardCover">
      <a:dk1>
        <a:srgbClr val="000000"/>
      </a:dk1>
      <a:lt1>
        <a:srgbClr val="FFFFFF"/>
      </a:lt1>
      <a:dk2>
        <a:srgbClr val="5C5A52"/>
      </a:dk2>
      <a:lt2>
        <a:srgbClr val="DCDEE0"/>
      </a:lt2>
      <a:accent1>
        <a:srgbClr val="80989C"/>
      </a:accent1>
      <a:accent2>
        <a:srgbClr val="A8AB65"/>
      </a:accent2>
      <a:accent3>
        <a:srgbClr val="CBAC69"/>
      </a:accent3>
      <a:accent4>
        <a:srgbClr val="CF7330"/>
      </a:accent4>
      <a:accent5>
        <a:srgbClr val="B44C34"/>
      </a:accent5>
      <a:accent6>
        <a:srgbClr val="8C869B"/>
      </a:accent6>
      <a:hlink>
        <a:srgbClr val="0000FF"/>
      </a:hlink>
      <a:folHlink>
        <a:srgbClr val="FF00FF"/>
      </a:folHlink>
    </a:clrScheme>
    <a:fontScheme name="HardCover">
      <a:majorFont>
        <a:latin typeface="American Typewriter"/>
        <a:ea typeface="American Typewriter"/>
        <a:cs typeface="American Typewriter"/>
      </a:majorFont>
      <a:minorFont>
        <a:latin typeface="American Typewriter"/>
        <a:ea typeface="American Typewriter"/>
        <a:cs typeface="American Typewriter"/>
      </a:minorFont>
    </a:fontScheme>
    <a:fmtScheme name="HardCove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w="3175" cap="flat">
          <a:noFill/>
          <a:miter lim="400000"/>
        </a:ln>
        <a:effectLst/>
        <a:sp3d/>
      </a:spPr>
      <a:bodyPr rot="0" spcFirstLastPara="1" vertOverflow="overflow" horzOverflow="overflow" vert="horz" wrap="square" lIns="53578" tIns="53578" rIns="53578" bIns="53578"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5200" u="none" kumimoji="0" normalizeH="0">
            <a:ln>
              <a:noFill/>
            </a:ln>
            <a:solidFill>
              <a:srgbClr val="FFFDEF"/>
            </a:solidFill>
            <a:effectLst>
              <a:outerShdw sx="100000" sy="100000" kx="0" ky="0" algn="b" rotWithShape="0" blurRad="25400" dist="12700" dir="16200000">
                <a:srgbClr val="000000">
                  <a:alpha val="40000"/>
                </a:srgbClr>
              </a:outerShdw>
            </a:effectLst>
            <a:uFillTx/>
            <a:latin typeface="Palatino"/>
            <a:ea typeface="Palatino"/>
            <a:cs typeface="Palatino"/>
            <a:sym typeface="Palatino"/>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2">
              <a:satOff val="-3676"/>
              <a:lumOff val="-12171"/>
            </a:schemeClr>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53578" tIns="53578" rIns="53578" bIns="53578" numCol="1" spcCol="38100" rtlCol="0" anchor="ctr" upright="0">
        <a:spAutoFit/>
      </a:bodyPr>
      <a:lstStyle>
        <a:defPPr marL="0" marR="0" indent="0" algn="ctr" defTabSz="821531" rtl="0" fontAlgn="auto" latinLnBrk="0" hangingPunct="0">
          <a:lnSpc>
            <a:spcPct val="100000"/>
          </a:lnSpc>
          <a:spcBef>
            <a:spcPts val="0"/>
          </a:spcBef>
          <a:spcAft>
            <a:spcPts val="0"/>
          </a:spcAft>
          <a:buClr>
            <a:srgbClr val="AAAAAA"/>
          </a:buClr>
          <a:buSzTx/>
          <a:buFont typeface="Gill Sans"/>
          <a:buNone/>
          <a:tabLst/>
          <a:defRPr b="0" baseline="0" cap="none" i="0" spc="0" strike="noStrike" sz="13200" u="none" kumimoji="0" normalizeH="0">
            <a:ln>
              <a:noFill/>
            </a:ln>
            <a:solidFill>
              <a:srgbClr val="000000"/>
            </a:solidFill>
            <a:effectLst/>
            <a:uFillTx/>
            <a:latin typeface="Helvetica Neue Light"/>
            <a:ea typeface="Helvetica Neue Light"/>
            <a:cs typeface="Helvetica Neue Light"/>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